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8"/>
  </p:notesMasterIdLst>
  <p:sldIdLst>
    <p:sldId id="256" r:id="rId2"/>
    <p:sldId id="286" r:id="rId3"/>
    <p:sldId id="292" r:id="rId4"/>
    <p:sldId id="269" r:id="rId5"/>
    <p:sldId id="258" r:id="rId6"/>
    <p:sldId id="261" r:id="rId7"/>
    <p:sldId id="293" r:id="rId8"/>
    <p:sldId id="284" r:id="rId9"/>
    <p:sldId id="260" r:id="rId10"/>
    <p:sldId id="268" r:id="rId11"/>
    <p:sldId id="262" r:id="rId12"/>
    <p:sldId id="263" r:id="rId13"/>
    <p:sldId id="285" r:id="rId14"/>
    <p:sldId id="290" r:id="rId15"/>
    <p:sldId id="265" r:id="rId16"/>
    <p:sldId id="271" r:id="rId17"/>
    <p:sldId id="270" r:id="rId18"/>
    <p:sldId id="272" r:id="rId19"/>
    <p:sldId id="273" r:id="rId20"/>
    <p:sldId id="274" r:id="rId21"/>
    <p:sldId id="275" r:id="rId22"/>
    <p:sldId id="276" r:id="rId23"/>
    <p:sldId id="287" r:id="rId24"/>
    <p:sldId id="291" r:id="rId25"/>
    <p:sldId id="288" r:id="rId26"/>
    <p:sldId id="28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87" autoAdjust="0"/>
    <p:restoredTop sz="94671" autoAdjust="0"/>
  </p:normalViewPr>
  <p:slideViewPr>
    <p:cSldViewPr>
      <p:cViewPr varScale="1">
        <p:scale>
          <a:sx n="101" d="100"/>
          <a:sy n="101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9345F-1D82-4732-8C78-D49BBD78F49B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EDEFD-FB1F-4D3F-BA9C-8E691B629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7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15.01.2021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54390"/>
            <a:ext cx="8305800" cy="757064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ru-RU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Ледовое побоище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6"/>
            <a:ext cx="7560840" cy="50405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08104" y="6237312"/>
            <a:ext cx="319323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/>
              <a:t>П</a:t>
            </a:r>
            <a:r>
              <a:rPr lang="ru-RU" sz="1300" b="1" dirty="0" smtClean="0"/>
              <a:t>реподаватель Брайловская И.В.</a:t>
            </a:r>
            <a:endParaRPr lang="ru-RU" sz="1300" b="1" dirty="0"/>
          </a:p>
        </p:txBody>
      </p:sp>
    </p:spTree>
    <p:extLst>
      <p:ext uri="{BB962C8B-B14F-4D97-AF65-F5344CB8AC3E}">
        <p14:creationId xmlns:p14="http://schemas.microsoft.com/office/powerpoint/2010/main" val="8328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1" y="188640"/>
            <a:ext cx="8486649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21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2292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Псков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3568"/>
            <a:ext cx="8496944" cy="5513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99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6033"/>
            <a:ext cx="8424936" cy="6408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46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352928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94928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Крепость в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опорье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690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6" r="-83" b="10088"/>
          <a:stretch/>
        </p:blipFill>
        <p:spPr>
          <a:xfrm>
            <a:off x="778196" y="1340768"/>
            <a:ext cx="7610228" cy="508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822920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Разведка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Домаша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Кербета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8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Битва на Чудском озере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Построение войск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/>
          <a:stretch/>
        </p:blipFill>
        <p:spPr bwMode="auto">
          <a:xfrm>
            <a:off x="251520" y="1330248"/>
            <a:ext cx="3384376" cy="5348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555" y="1484783"/>
            <a:ext cx="5114925" cy="51939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00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76456" cy="6409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6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F91FD-057E-41BB-B1C1-C1EF073EDB8C}" type="slidenum">
              <a:rPr lang="ru-RU" altLang="ru-RU"/>
              <a:pPr/>
              <a:t>17</a:t>
            </a:fld>
            <a:endParaRPr lang="ru-RU" altLang="ru-RU"/>
          </a:p>
        </p:txBody>
      </p:sp>
      <p:grpSp>
        <p:nvGrpSpPr>
          <p:cNvPr id="5276" name="Group 156"/>
          <p:cNvGrpSpPr>
            <a:grpSpLocks/>
          </p:cNvGrpSpPr>
          <p:nvPr/>
        </p:nvGrpSpPr>
        <p:grpSpPr bwMode="auto">
          <a:xfrm>
            <a:off x="457200" y="2540000"/>
            <a:ext cx="3940175" cy="1751013"/>
            <a:chOff x="48" y="1584"/>
            <a:chExt cx="3840" cy="1680"/>
          </a:xfrm>
        </p:grpSpPr>
        <p:grpSp>
          <p:nvGrpSpPr>
            <p:cNvPr id="5122" name="Group 2"/>
            <p:cNvGrpSpPr>
              <a:grpSpLocks/>
            </p:cNvGrpSpPr>
            <p:nvPr/>
          </p:nvGrpSpPr>
          <p:grpSpPr bwMode="auto">
            <a:xfrm>
              <a:off x="48" y="1584"/>
              <a:ext cx="336" cy="384"/>
              <a:chOff x="3312" y="1680"/>
              <a:chExt cx="432" cy="480"/>
            </a:xfrm>
          </p:grpSpPr>
          <p:sp>
            <p:nvSpPr>
              <p:cNvPr id="5123" name="Rectangle 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24" name="AutoShape 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25" name="Line 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48" y="2016"/>
              <a:ext cx="336" cy="384"/>
              <a:chOff x="3312" y="1680"/>
              <a:chExt cx="432" cy="480"/>
            </a:xfrm>
          </p:grpSpPr>
          <p:sp>
            <p:nvSpPr>
              <p:cNvPr id="5127" name="Rectangle 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28" name="AutoShape 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29" name="Line 9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30" name="Group 10"/>
            <p:cNvGrpSpPr>
              <a:grpSpLocks/>
            </p:cNvGrpSpPr>
            <p:nvPr/>
          </p:nvGrpSpPr>
          <p:grpSpPr bwMode="auto">
            <a:xfrm>
              <a:off x="48" y="2448"/>
              <a:ext cx="336" cy="384"/>
              <a:chOff x="3312" y="1680"/>
              <a:chExt cx="432" cy="480"/>
            </a:xfrm>
          </p:grpSpPr>
          <p:sp>
            <p:nvSpPr>
              <p:cNvPr id="5131" name="Rectangle 1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2" name="AutoShape 1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3" name="Line 13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34" name="Group 14"/>
            <p:cNvGrpSpPr>
              <a:grpSpLocks/>
            </p:cNvGrpSpPr>
            <p:nvPr/>
          </p:nvGrpSpPr>
          <p:grpSpPr bwMode="auto">
            <a:xfrm>
              <a:off x="48" y="2880"/>
              <a:ext cx="336" cy="384"/>
              <a:chOff x="3312" y="1680"/>
              <a:chExt cx="432" cy="480"/>
            </a:xfrm>
          </p:grpSpPr>
          <p:sp>
            <p:nvSpPr>
              <p:cNvPr id="5135" name="Rectangle 1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6" name="AutoShape 1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7" name="Line 17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38" name="Group 18"/>
            <p:cNvGrpSpPr>
              <a:grpSpLocks/>
            </p:cNvGrpSpPr>
            <p:nvPr/>
          </p:nvGrpSpPr>
          <p:grpSpPr bwMode="auto">
            <a:xfrm>
              <a:off x="480" y="1584"/>
              <a:ext cx="336" cy="384"/>
              <a:chOff x="3312" y="1680"/>
              <a:chExt cx="432" cy="480"/>
            </a:xfrm>
          </p:grpSpPr>
          <p:sp>
            <p:nvSpPr>
              <p:cNvPr id="5139" name="Rectangle 1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0" name="AutoShape 2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1" name="Line 21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42" name="Group 22"/>
            <p:cNvGrpSpPr>
              <a:grpSpLocks/>
            </p:cNvGrpSpPr>
            <p:nvPr/>
          </p:nvGrpSpPr>
          <p:grpSpPr bwMode="auto">
            <a:xfrm>
              <a:off x="864" y="1584"/>
              <a:ext cx="336" cy="384"/>
              <a:chOff x="3312" y="1680"/>
              <a:chExt cx="432" cy="480"/>
            </a:xfrm>
          </p:grpSpPr>
          <p:sp>
            <p:nvSpPr>
              <p:cNvPr id="5143" name="Rectangle 2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4" name="AutoShape 2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5" name="Line 2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46" name="Group 26"/>
            <p:cNvGrpSpPr>
              <a:grpSpLocks/>
            </p:cNvGrpSpPr>
            <p:nvPr/>
          </p:nvGrpSpPr>
          <p:grpSpPr bwMode="auto">
            <a:xfrm>
              <a:off x="1248" y="1584"/>
              <a:ext cx="336" cy="384"/>
              <a:chOff x="3312" y="1680"/>
              <a:chExt cx="432" cy="480"/>
            </a:xfrm>
          </p:grpSpPr>
          <p:sp>
            <p:nvSpPr>
              <p:cNvPr id="5147" name="Rectangle 2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8" name="AutoShape 2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49" name="Line 29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50" name="Group 30"/>
            <p:cNvGrpSpPr>
              <a:grpSpLocks/>
            </p:cNvGrpSpPr>
            <p:nvPr/>
          </p:nvGrpSpPr>
          <p:grpSpPr bwMode="auto">
            <a:xfrm>
              <a:off x="1632" y="1584"/>
              <a:ext cx="336" cy="384"/>
              <a:chOff x="3312" y="1680"/>
              <a:chExt cx="432" cy="480"/>
            </a:xfrm>
          </p:grpSpPr>
          <p:sp>
            <p:nvSpPr>
              <p:cNvPr id="5151" name="Rectangle 3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52" name="AutoShape 3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53" name="Line 33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54" name="Group 34"/>
            <p:cNvGrpSpPr>
              <a:grpSpLocks/>
            </p:cNvGrpSpPr>
            <p:nvPr/>
          </p:nvGrpSpPr>
          <p:grpSpPr bwMode="auto">
            <a:xfrm>
              <a:off x="2064" y="1584"/>
              <a:ext cx="336" cy="384"/>
              <a:chOff x="3312" y="1680"/>
              <a:chExt cx="432" cy="480"/>
            </a:xfrm>
          </p:grpSpPr>
          <p:sp>
            <p:nvSpPr>
              <p:cNvPr id="5155" name="Rectangle 3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56" name="AutoShape 3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57" name="Line 37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58" name="Group 38"/>
            <p:cNvGrpSpPr>
              <a:grpSpLocks/>
            </p:cNvGrpSpPr>
            <p:nvPr/>
          </p:nvGrpSpPr>
          <p:grpSpPr bwMode="auto">
            <a:xfrm>
              <a:off x="48" y="2880"/>
              <a:ext cx="336" cy="384"/>
              <a:chOff x="3312" y="1680"/>
              <a:chExt cx="432" cy="480"/>
            </a:xfrm>
          </p:grpSpPr>
          <p:sp>
            <p:nvSpPr>
              <p:cNvPr id="5159" name="Rectangle 3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60" name="AutoShape 4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61" name="Line 41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62" name="Group 42"/>
            <p:cNvGrpSpPr>
              <a:grpSpLocks/>
            </p:cNvGrpSpPr>
            <p:nvPr/>
          </p:nvGrpSpPr>
          <p:grpSpPr bwMode="auto">
            <a:xfrm>
              <a:off x="480" y="2880"/>
              <a:ext cx="336" cy="384"/>
              <a:chOff x="3312" y="1680"/>
              <a:chExt cx="432" cy="480"/>
            </a:xfrm>
          </p:grpSpPr>
          <p:sp>
            <p:nvSpPr>
              <p:cNvPr id="5163" name="Rectangle 4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64" name="AutoShape 4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65" name="Line 4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66" name="Group 46"/>
            <p:cNvGrpSpPr>
              <a:grpSpLocks/>
            </p:cNvGrpSpPr>
            <p:nvPr/>
          </p:nvGrpSpPr>
          <p:grpSpPr bwMode="auto">
            <a:xfrm>
              <a:off x="864" y="2880"/>
              <a:ext cx="336" cy="384"/>
              <a:chOff x="3312" y="1680"/>
              <a:chExt cx="432" cy="480"/>
            </a:xfrm>
          </p:grpSpPr>
          <p:sp>
            <p:nvSpPr>
              <p:cNvPr id="5167" name="Rectangle 4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68" name="AutoShape 4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69" name="Line 49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70" name="Group 50"/>
            <p:cNvGrpSpPr>
              <a:grpSpLocks/>
            </p:cNvGrpSpPr>
            <p:nvPr/>
          </p:nvGrpSpPr>
          <p:grpSpPr bwMode="auto">
            <a:xfrm>
              <a:off x="1248" y="2880"/>
              <a:ext cx="336" cy="384"/>
              <a:chOff x="3312" y="1680"/>
              <a:chExt cx="432" cy="480"/>
            </a:xfrm>
          </p:grpSpPr>
          <p:sp>
            <p:nvSpPr>
              <p:cNvPr id="5171" name="Rectangle 5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72" name="AutoShape 5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73" name="Line 53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74" name="Group 54"/>
            <p:cNvGrpSpPr>
              <a:grpSpLocks/>
            </p:cNvGrpSpPr>
            <p:nvPr/>
          </p:nvGrpSpPr>
          <p:grpSpPr bwMode="auto">
            <a:xfrm>
              <a:off x="1632" y="2880"/>
              <a:ext cx="336" cy="384"/>
              <a:chOff x="3312" y="1680"/>
              <a:chExt cx="432" cy="480"/>
            </a:xfrm>
          </p:grpSpPr>
          <p:sp>
            <p:nvSpPr>
              <p:cNvPr id="5175" name="Rectangle 5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76" name="AutoShape 5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77" name="Line 57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78" name="Group 58"/>
            <p:cNvGrpSpPr>
              <a:grpSpLocks/>
            </p:cNvGrpSpPr>
            <p:nvPr/>
          </p:nvGrpSpPr>
          <p:grpSpPr bwMode="auto">
            <a:xfrm>
              <a:off x="2064" y="2880"/>
              <a:ext cx="336" cy="384"/>
              <a:chOff x="3312" y="1680"/>
              <a:chExt cx="432" cy="480"/>
            </a:xfrm>
          </p:grpSpPr>
          <p:sp>
            <p:nvSpPr>
              <p:cNvPr id="5179" name="Rectangle 5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80" name="AutoShape 6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81" name="Line 61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82" name="Group 62"/>
            <p:cNvGrpSpPr>
              <a:grpSpLocks/>
            </p:cNvGrpSpPr>
            <p:nvPr/>
          </p:nvGrpSpPr>
          <p:grpSpPr bwMode="auto">
            <a:xfrm>
              <a:off x="2064" y="2016"/>
              <a:ext cx="336" cy="384"/>
              <a:chOff x="3312" y="1680"/>
              <a:chExt cx="432" cy="480"/>
            </a:xfrm>
          </p:grpSpPr>
          <p:sp>
            <p:nvSpPr>
              <p:cNvPr id="5183" name="Rectangle 6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84" name="AutoShape 6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85" name="Line 6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86" name="Group 66"/>
            <p:cNvGrpSpPr>
              <a:grpSpLocks/>
            </p:cNvGrpSpPr>
            <p:nvPr/>
          </p:nvGrpSpPr>
          <p:grpSpPr bwMode="auto">
            <a:xfrm>
              <a:off x="2064" y="2448"/>
              <a:ext cx="336" cy="384"/>
              <a:chOff x="3312" y="1680"/>
              <a:chExt cx="432" cy="480"/>
            </a:xfrm>
          </p:grpSpPr>
          <p:sp>
            <p:nvSpPr>
              <p:cNvPr id="5187" name="Rectangle 6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88" name="AutoShape 6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89" name="Line 69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90" name="Group 70"/>
            <p:cNvGrpSpPr>
              <a:grpSpLocks/>
            </p:cNvGrpSpPr>
            <p:nvPr/>
          </p:nvGrpSpPr>
          <p:grpSpPr bwMode="auto">
            <a:xfrm>
              <a:off x="2400" y="1584"/>
              <a:ext cx="336" cy="384"/>
              <a:chOff x="3312" y="1680"/>
              <a:chExt cx="432" cy="480"/>
            </a:xfrm>
          </p:grpSpPr>
          <p:sp>
            <p:nvSpPr>
              <p:cNvPr id="5191" name="Rectangle 7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92" name="AutoShape 7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93" name="Line 73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94" name="Group 74"/>
            <p:cNvGrpSpPr>
              <a:grpSpLocks/>
            </p:cNvGrpSpPr>
            <p:nvPr/>
          </p:nvGrpSpPr>
          <p:grpSpPr bwMode="auto">
            <a:xfrm>
              <a:off x="2400" y="2880"/>
              <a:ext cx="336" cy="384"/>
              <a:chOff x="3312" y="1680"/>
              <a:chExt cx="432" cy="480"/>
            </a:xfrm>
          </p:grpSpPr>
          <p:sp>
            <p:nvSpPr>
              <p:cNvPr id="5195" name="Rectangle 7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96" name="AutoShape 7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97" name="Line 77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198" name="Group 78"/>
            <p:cNvGrpSpPr>
              <a:grpSpLocks/>
            </p:cNvGrpSpPr>
            <p:nvPr/>
          </p:nvGrpSpPr>
          <p:grpSpPr bwMode="auto">
            <a:xfrm>
              <a:off x="2400" y="2016"/>
              <a:ext cx="336" cy="384"/>
              <a:chOff x="3312" y="1680"/>
              <a:chExt cx="432" cy="480"/>
            </a:xfrm>
          </p:grpSpPr>
          <p:sp>
            <p:nvSpPr>
              <p:cNvPr id="5199" name="Rectangle 7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00" name="AutoShape 8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01" name="Line 81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02" name="Group 82"/>
            <p:cNvGrpSpPr>
              <a:grpSpLocks/>
            </p:cNvGrpSpPr>
            <p:nvPr/>
          </p:nvGrpSpPr>
          <p:grpSpPr bwMode="auto">
            <a:xfrm>
              <a:off x="2400" y="2448"/>
              <a:ext cx="336" cy="384"/>
              <a:chOff x="3312" y="1680"/>
              <a:chExt cx="432" cy="480"/>
            </a:xfrm>
          </p:grpSpPr>
          <p:sp>
            <p:nvSpPr>
              <p:cNvPr id="5203" name="Rectangle 8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04" name="AutoShape 8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05" name="Line 8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06" name="Group 86"/>
            <p:cNvGrpSpPr>
              <a:grpSpLocks/>
            </p:cNvGrpSpPr>
            <p:nvPr/>
          </p:nvGrpSpPr>
          <p:grpSpPr bwMode="auto">
            <a:xfrm>
              <a:off x="2784" y="1776"/>
              <a:ext cx="336" cy="384"/>
              <a:chOff x="3312" y="1680"/>
              <a:chExt cx="432" cy="480"/>
            </a:xfrm>
          </p:grpSpPr>
          <p:sp>
            <p:nvSpPr>
              <p:cNvPr id="5207" name="Rectangle 8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08" name="AutoShape 8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09" name="Line 89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10" name="Group 90"/>
            <p:cNvGrpSpPr>
              <a:grpSpLocks/>
            </p:cNvGrpSpPr>
            <p:nvPr/>
          </p:nvGrpSpPr>
          <p:grpSpPr bwMode="auto">
            <a:xfrm>
              <a:off x="2784" y="2208"/>
              <a:ext cx="336" cy="384"/>
              <a:chOff x="3312" y="1680"/>
              <a:chExt cx="432" cy="480"/>
            </a:xfrm>
          </p:grpSpPr>
          <p:sp>
            <p:nvSpPr>
              <p:cNvPr id="5211" name="Rectangle 9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12" name="AutoShape 9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13" name="Line 93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14" name="Group 94"/>
            <p:cNvGrpSpPr>
              <a:grpSpLocks/>
            </p:cNvGrpSpPr>
            <p:nvPr/>
          </p:nvGrpSpPr>
          <p:grpSpPr bwMode="auto">
            <a:xfrm>
              <a:off x="2784" y="2640"/>
              <a:ext cx="336" cy="384"/>
              <a:chOff x="3312" y="1680"/>
              <a:chExt cx="432" cy="480"/>
            </a:xfrm>
          </p:grpSpPr>
          <p:sp>
            <p:nvSpPr>
              <p:cNvPr id="5215" name="Rectangle 9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16" name="AutoShape 9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17" name="Line 97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18" name="Group 98"/>
            <p:cNvGrpSpPr>
              <a:grpSpLocks/>
            </p:cNvGrpSpPr>
            <p:nvPr/>
          </p:nvGrpSpPr>
          <p:grpSpPr bwMode="auto">
            <a:xfrm>
              <a:off x="3168" y="2016"/>
              <a:ext cx="336" cy="384"/>
              <a:chOff x="3312" y="1680"/>
              <a:chExt cx="432" cy="480"/>
            </a:xfrm>
          </p:grpSpPr>
          <p:sp>
            <p:nvSpPr>
              <p:cNvPr id="5219" name="Rectangle 9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20" name="AutoShape 10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21" name="Line 101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22" name="Group 102"/>
            <p:cNvGrpSpPr>
              <a:grpSpLocks/>
            </p:cNvGrpSpPr>
            <p:nvPr/>
          </p:nvGrpSpPr>
          <p:grpSpPr bwMode="auto">
            <a:xfrm>
              <a:off x="3168" y="2448"/>
              <a:ext cx="336" cy="384"/>
              <a:chOff x="3312" y="1680"/>
              <a:chExt cx="432" cy="480"/>
            </a:xfrm>
          </p:grpSpPr>
          <p:sp>
            <p:nvSpPr>
              <p:cNvPr id="5223" name="Rectangle 10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24" name="AutoShape 10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25" name="Line 10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26" name="Group 106"/>
            <p:cNvGrpSpPr>
              <a:grpSpLocks/>
            </p:cNvGrpSpPr>
            <p:nvPr/>
          </p:nvGrpSpPr>
          <p:grpSpPr bwMode="auto">
            <a:xfrm>
              <a:off x="3552" y="2208"/>
              <a:ext cx="336" cy="384"/>
              <a:chOff x="3312" y="1680"/>
              <a:chExt cx="432" cy="480"/>
            </a:xfrm>
          </p:grpSpPr>
          <p:sp>
            <p:nvSpPr>
              <p:cNvPr id="5227" name="Rectangle 10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28" name="AutoShape 10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29" name="Line 109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30" name="Group 110"/>
            <p:cNvGrpSpPr>
              <a:grpSpLocks/>
            </p:cNvGrpSpPr>
            <p:nvPr/>
          </p:nvGrpSpPr>
          <p:grpSpPr bwMode="auto">
            <a:xfrm>
              <a:off x="384" y="2064"/>
              <a:ext cx="288" cy="192"/>
              <a:chOff x="4128" y="1728"/>
              <a:chExt cx="288" cy="192"/>
            </a:xfrm>
          </p:grpSpPr>
          <p:sp>
            <p:nvSpPr>
              <p:cNvPr id="5231" name="Rectangle 111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32" name="Line 112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33" name="Group 113"/>
            <p:cNvGrpSpPr>
              <a:grpSpLocks/>
            </p:cNvGrpSpPr>
            <p:nvPr/>
          </p:nvGrpSpPr>
          <p:grpSpPr bwMode="auto">
            <a:xfrm>
              <a:off x="384" y="2352"/>
              <a:ext cx="288" cy="192"/>
              <a:chOff x="4128" y="1728"/>
              <a:chExt cx="288" cy="192"/>
            </a:xfrm>
          </p:grpSpPr>
          <p:sp>
            <p:nvSpPr>
              <p:cNvPr id="5234" name="Rectangle 114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35" name="Line 115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36" name="Group 116"/>
            <p:cNvGrpSpPr>
              <a:grpSpLocks/>
            </p:cNvGrpSpPr>
            <p:nvPr/>
          </p:nvGrpSpPr>
          <p:grpSpPr bwMode="auto">
            <a:xfrm>
              <a:off x="384" y="2640"/>
              <a:ext cx="288" cy="192"/>
              <a:chOff x="4128" y="1728"/>
              <a:chExt cx="288" cy="192"/>
            </a:xfrm>
          </p:grpSpPr>
          <p:sp>
            <p:nvSpPr>
              <p:cNvPr id="5237" name="Rectangle 117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38" name="Line 118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39" name="Group 119"/>
            <p:cNvGrpSpPr>
              <a:grpSpLocks/>
            </p:cNvGrpSpPr>
            <p:nvPr/>
          </p:nvGrpSpPr>
          <p:grpSpPr bwMode="auto">
            <a:xfrm>
              <a:off x="720" y="2064"/>
              <a:ext cx="288" cy="192"/>
              <a:chOff x="4128" y="1728"/>
              <a:chExt cx="288" cy="192"/>
            </a:xfrm>
          </p:grpSpPr>
          <p:sp>
            <p:nvSpPr>
              <p:cNvPr id="5240" name="Rectangle 120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41" name="Line 121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42" name="Group 122"/>
            <p:cNvGrpSpPr>
              <a:grpSpLocks/>
            </p:cNvGrpSpPr>
            <p:nvPr/>
          </p:nvGrpSpPr>
          <p:grpSpPr bwMode="auto">
            <a:xfrm>
              <a:off x="720" y="2352"/>
              <a:ext cx="288" cy="192"/>
              <a:chOff x="4128" y="1728"/>
              <a:chExt cx="288" cy="192"/>
            </a:xfrm>
          </p:grpSpPr>
          <p:sp>
            <p:nvSpPr>
              <p:cNvPr id="5243" name="Rectangle 123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44" name="Line 124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45" name="Group 125"/>
            <p:cNvGrpSpPr>
              <a:grpSpLocks/>
            </p:cNvGrpSpPr>
            <p:nvPr/>
          </p:nvGrpSpPr>
          <p:grpSpPr bwMode="auto">
            <a:xfrm>
              <a:off x="720" y="2640"/>
              <a:ext cx="288" cy="192"/>
              <a:chOff x="4128" y="1728"/>
              <a:chExt cx="288" cy="192"/>
            </a:xfrm>
          </p:grpSpPr>
          <p:sp>
            <p:nvSpPr>
              <p:cNvPr id="5246" name="Rectangle 126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47" name="Line 127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48" name="Group 128"/>
            <p:cNvGrpSpPr>
              <a:grpSpLocks/>
            </p:cNvGrpSpPr>
            <p:nvPr/>
          </p:nvGrpSpPr>
          <p:grpSpPr bwMode="auto">
            <a:xfrm>
              <a:off x="1056" y="2064"/>
              <a:ext cx="288" cy="192"/>
              <a:chOff x="4128" y="1728"/>
              <a:chExt cx="288" cy="192"/>
            </a:xfrm>
          </p:grpSpPr>
          <p:sp>
            <p:nvSpPr>
              <p:cNvPr id="5249" name="Rectangle 129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50" name="Line 130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51" name="Group 131"/>
            <p:cNvGrpSpPr>
              <a:grpSpLocks/>
            </p:cNvGrpSpPr>
            <p:nvPr/>
          </p:nvGrpSpPr>
          <p:grpSpPr bwMode="auto">
            <a:xfrm>
              <a:off x="1056" y="2352"/>
              <a:ext cx="288" cy="192"/>
              <a:chOff x="4128" y="1728"/>
              <a:chExt cx="288" cy="192"/>
            </a:xfrm>
          </p:grpSpPr>
          <p:sp>
            <p:nvSpPr>
              <p:cNvPr id="5252" name="Rectangle 132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53" name="Line 133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54" name="Group 134"/>
            <p:cNvGrpSpPr>
              <a:grpSpLocks/>
            </p:cNvGrpSpPr>
            <p:nvPr/>
          </p:nvGrpSpPr>
          <p:grpSpPr bwMode="auto">
            <a:xfrm>
              <a:off x="1056" y="2640"/>
              <a:ext cx="288" cy="192"/>
              <a:chOff x="4128" y="1728"/>
              <a:chExt cx="288" cy="192"/>
            </a:xfrm>
          </p:grpSpPr>
          <p:sp>
            <p:nvSpPr>
              <p:cNvPr id="5255" name="Rectangle 135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56" name="Line 136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57" name="Group 137"/>
            <p:cNvGrpSpPr>
              <a:grpSpLocks/>
            </p:cNvGrpSpPr>
            <p:nvPr/>
          </p:nvGrpSpPr>
          <p:grpSpPr bwMode="auto">
            <a:xfrm>
              <a:off x="1392" y="2064"/>
              <a:ext cx="288" cy="192"/>
              <a:chOff x="4128" y="1728"/>
              <a:chExt cx="288" cy="192"/>
            </a:xfrm>
          </p:grpSpPr>
          <p:sp>
            <p:nvSpPr>
              <p:cNvPr id="5258" name="Rectangle 138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59" name="Line 139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60" name="Group 140"/>
            <p:cNvGrpSpPr>
              <a:grpSpLocks/>
            </p:cNvGrpSpPr>
            <p:nvPr/>
          </p:nvGrpSpPr>
          <p:grpSpPr bwMode="auto">
            <a:xfrm>
              <a:off x="1392" y="2352"/>
              <a:ext cx="288" cy="192"/>
              <a:chOff x="4128" y="1728"/>
              <a:chExt cx="288" cy="192"/>
            </a:xfrm>
          </p:grpSpPr>
          <p:sp>
            <p:nvSpPr>
              <p:cNvPr id="5261" name="Rectangle 141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62" name="Line 142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63" name="Group 143"/>
            <p:cNvGrpSpPr>
              <a:grpSpLocks/>
            </p:cNvGrpSpPr>
            <p:nvPr/>
          </p:nvGrpSpPr>
          <p:grpSpPr bwMode="auto">
            <a:xfrm>
              <a:off x="1392" y="2640"/>
              <a:ext cx="288" cy="192"/>
              <a:chOff x="4128" y="1728"/>
              <a:chExt cx="288" cy="192"/>
            </a:xfrm>
          </p:grpSpPr>
          <p:sp>
            <p:nvSpPr>
              <p:cNvPr id="5264" name="Rectangle 144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65" name="Line 145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66" name="Group 146"/>
            <p:cNvGrpSpPr>
              <a:grpSpLocks/>
            </p:cNvGrpSpPr>
            <p:nvPr/>
          </p:nvGrpSpPr>
          <p:grpSpPr bwMode="auto">
            <a:xfrm>
              <a:off x="1728" y="2064"/>
              <a:ext cx="288" cy="192"/>
              <a:chOff x="4128" y="1728"/>
              <a:chExt cx="288" cy="192"/>
            </a:xfrm>
          </p:grpSpPr>
          <p:sp>
            <p:nvSpPr>
              <p:cNvPr id="5267" name="Rectangle 147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68" name="Line 148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69" name="Group 149"/>
            <p:cNvGrpSpPr>
              <a:grpSpLocks/>
            </p:cNvGrpSpPr>
            <p:nvPr/>
          </p:nvGrpSpPr>
          <p:grpSpPr bwMode="auto">
            <a:xfrm>
              <a:off x="1728" y="2352"/>
              <a:ext cx="288" cy="192"/>
              <a:chOff x="4128" y="1728"/>
              <a:chExt cx="288" cy="192"/>
            </a:xfrm>
          </p:grpSpPr>
          <p:sp>
            <p:nvSpPr>
              <p:cNvPr id="5270" name="Rectangle 150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71" name="Line 151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5272" name="Group 152"/>
            <p:cNvGrpSpPr>
              <a:grpSpLocks/>
            </p:cNvGrpSpPr>
            <p:nvPr/>
          </p:nvGrpSpPr>
          <p:grpSpPr bwMode="auto">
            <a:xfrm>
              <a:off x="1728" y="2640"/>
              <a:ext cx="288" cy="192"/>
              <a:chOff x="4128" y="1728"/>
              <a:chExt cx="288" cy="192"/>
            </a:xfrm>
          </p:grpSpPr>
          <p:sp>
            <p:nvSpPr>
              <p:cNvPr id="5273" name="Rectangle 153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74" name="Line 154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5290" name="Group 170"/>
          <p:cNvGrpSpPr>
            <a:grpSpLocks/>
          </p:cNvGrpSpPr>
          <p:nvPr/>
        </p:nvGrpSpPr>
        <p:grpSpPr bwMode="auto">
          <a:xfrm>
            <a:off x="6012313" y="554802"/>
            <a:ext cx="2650569" cy="5660287"/>
            <a:chOff x="3786" y="363"/>
            <a:chExt cx="1685" cy="3572"/>
          </a:xfrm>
        </p:grpSpPr>
        <p:sp>
          <p:nvSpPr>
            <p:cNvPr id="5277" name="Rectangle 157"/>
            <p:cNvSpPr>
              <a:spLocks noChangeArrowheads="1"/>
            </p:cNvSpPr>
            <p:nvPr/>
          </p:nvSpPr>
          <p:spPr bwMode="auto">
            <a:xfrm rot="-5400000">
              <a:off x="4175" y="1826"/>
              <a:ext cx="1467" cy="445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78" name="Rectangle 158"/>
            <p:cNvSpPr>
              <a:spLocks noChangeArrowheads="1"/>
            </p:cNvSpPr>
            <p:nvPr/>
          </p:nvSpPr>
          <p:spPr bwMode="auto">
            <a:xfrm rot="19361116">
              <a:off x="4170" y="3247"/>
              <a:ext cx="838" cy="54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79" name="Rectangle 159"/>
            <p:cNvSpPr>
              <a:spLocks noChangeArrowheads="1"/>
            </p:cNvSpPr>
            <p:nvPr/>
          </p:nvSpPr>
          <p:spPr bwMode="auto">
            <a:xfrm rot="13017621">
              <a:off x="4200" y="363"/>
              <a:ext cx="766" cy="55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81" name="Rectangle 161"/>
            <p:cNvSpPr>
              <a:spLocks noChangeArrowheads="1"/>
            </p:cNvSpPr>
            <p:nvPr/>
          </p:nvSpPr>
          <p:spPr bwMode="auto">
            <a:xfrm rot="-5400000">
              <a:off x="4777" y="3267"/>
              <a:ext cx="1048" cy="28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82" name="AutoShape 162"/>
            <p:cNvSpPr>
              <a:spLocks noChangeArrowheads="1"/>
            </p:cNvSpPr>
            <p:nvPr/>
          </p:nvSpPr>
          <p:spPr bwMode="auto">
            <a:xfrm rot="16200000" flipH="1">
              <a:off x="4777" y="3267"/>
              <a:ext cx="1048" cy="288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83" name="Line 163"/>
            <p:cNvSpPr>
              <a:spLocks noChangeShapeType="1"/>
            </p:cNvSpPr>
            <p:nvPr/>
          </p:nvSpPr>
          <p:spPr bwMode="auto">
            <a:xfrm rot="16200000" flipV="1">
              <a:off x="5105" y="3358"/>
              <a:ext cx="0" cy="10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85" name="Rectangle 165"/>
            <p:cNvSpPr>
              <a:spLocks noChangeArrowheads="1"/>
            </p:cNvSpPr>
            <p:nvPr/>
          </p:nvSpPr>
          <p:spPr bwMode="auto">
            <a:xfrm rot="16200000">
              <a:off x="3201" y="1899"/>
              <a:ext cx="1467" cy="298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286" name="Rectangle 166"/>
            <p:cNvSpPr>
              <a:spLocks noChangeArrowheads="1"/>
            </p:cNvSpPr>
            <p:nvPr/>
          </p:nvSpPr>
          <p:spPr bwMode="auto">
            <a:xfrm rot="-5400000">
              <a:off x="4982" y="1769"/>
              <a:ext cx="769" cy="209"/>
            </a:xfrm>
            <a:prstGeom prst="rect">
              <a:avLst/>
            </a:prstGeom>
            <a:solidFill>
              <a:srgbClr val="FF0000"/>
            </a:solidFill>
            <a:ln w="76200" cmpd="tri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ru-RU" altLang="ru-RU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О Б О З</a:t>
              </a:r>
              <a:endParaRPr lang="ru-RU" alt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5289" name="AutoShape 169" descr="Папирус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610600" y="6348413"/>
            <a:ext cx="457200" cy="433387"/>
          </a:xfrm>
          <a:prstGeom prst="actionButtonForwardNex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 rot="2168175">
            <a:off x="6790041" y="603261"/>
            <a:ext cx="10117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Полк правой руки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5095128" y="2995408"/>
            <a:ext cx="2323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Лучники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6624343" y="2911298"/>
            <a:ext cx="2307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 rot="19282634">
            <a:off x="6638020" y="5121664"/>
            <a:ext cx="1259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Полк левой руки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7625490" y="5177553"/>
            <a:ext cx="1551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Засада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27" y="291534"/>
            <a:ext cx="1328197" cy="2228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40" y="4366365"/>
            <a:ext cx="1461182" cy="225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323109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750" fill="hold"/>
                                        <p:tgtEl>
                                          <p:spTgt spid="5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750" fill="hold"/>
                                        <p:tgtEl>
                                          <p:spTgt spid="5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D6CA8B-F49F-4AEF-90BE-962CC742355B}" type="slidenum">
              <a:rPr lang="ru-RU" altLang="ru-RU"/>
              <a:pPr/>
              <a:t>18</a:t>
            </a:fld>
            <a:endParaRPr lang="ru-RU" altLang="ru-RU"/>
          </a:p>
        </p:txBody>
      </p:sp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4662487" y="804294"/>
            <a:ext cx="2525712" cy="5303120"/>
            <a:chOff x="3359" y="878"/>
            <a:chExt cx="1321" cy="2576"/>
          </a:xfrm>
        </p:grpSpPr>
        <p:sp>
          <p:nvSpPr>
            <p:cNvPr id="6147" name="Rectangle 3"/>
            <p:cNvSpPr>
              <a:spLocks noChangeArrowheads="1"/>
            </p:cNvSpPr>
            <p:nvPr/>
          </p:nvSpPr>
          <p:spPr bwMode="auto">
            <a:xfrm rot="-5400000">
              <a:off x="3671" y="1865"/>
              <a:ext cx="1085" cy="38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 bwMode="auto">
            <a:xfrm rot="-2238884">
              <a:off x="3546" y="2953"/>
              <a:ext cx="728" cy="336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 bwMode="auto">
            <a:xfrm rot="13017621">
              <a:off x="3540" y="878"/>
              <a:ext cx="666" cy="411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 bwMode="auto">
            <a:xfrm rot="-5400000">
              <a:off x="4167" y="2942"/>
              <a:ext cx="775" cy="25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1" name="AutoShape 7"/>
            <p:cNvSpPr>
              <a:spLocks noChangeArrowheads="1"/>
            </p:cNvSpPr>
            <p:nvPr/>
          </p:nvSpPr>
          <p:spPr bwMode="auto">
            <a:xfrm rot="16200000" flipH="1">
              <a:off x="4167" y="2942"/>
              <a:ext cx="775" cy="250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2" name="Line 8"/>
            <p:cNvSpPr>
              <a:spLocks noChangeShapeType="1"/>
            </p:cNvSpPr>
            <p:nvPr/>
          </p:nvSpPr>
          <p:spPr bwMode="auto">
            <a:xfrm rot="16200000" flipV="1">
              <a:off x="4385" y="3021"/>
              <a:ext cx="0" cy="9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 bwMode="auto">
            <a:xfrm rot="-5400000">
              <a:off x="2885" y="1990"/>
              <a:ext cx="1085" cy="137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154" name="Rectangle 10"/>
          <p:cNvSpPr>
            <a:spLocks noChangeArrowheads="1"/>
          </p:cNvSpPr>
          <p:nvPr/>
        </p:nvSpPr>
        <p:spPr bwMode="auto">
          <a:xfrm rot="-5400000">
            <a:off x="7807325" y="2665413"/>
            <a:ext cx="1335088" cy="423862"/>
          </a:xfrm>
          <a:prstGeom prst="rect">
            <a:avLst/>
          </a:prstGeom>
          <a:solidFill>
            <a:srgbClr val="FF0000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О Б О З</a:t>
            </a:r>
            <a:endParaRPr lang="ru-RU" altLang="ru-RU" sz="4400" b="1">
              <a:latin typeface="Arial" charset="0"/>
            </a:endParaRPr>
          </a:p>
        </p:txBody>
      </p:sp>
      <p:grpSp>
        <p:nvGrpSpPr>
          <p:cNvPr id="6156" name="Group 12"/>
          <p:cNvGrpSpPr>
            <a:grpSpLocks/>
          </p:cNvGrpSpPr>
          <p:nvPr/>
        </p:nvGrpSpPr>
        <p:grpSpPr bwMode="auto">
          <a:xfrm>
            <a:off x="533400" y="2443163"/>
            <a:ext cx="4130675" cy="1681162"/>
            <a:chOff x="48" y="1584"/>
            <a:chExt cx="3840" cy="1680"/>
          </a:xfrm>
        </p:grpSpPr>
        <p:grpSp>
          <p:nvGrpSpPr>
            <p:cNvPr id="6157" name="Group 13"/>
            <p:cNvGrpSpPr>
              <a:grpSpLocks/>
            </p:cNvGrpSpPr>
            <p:nvPr/>
          </p:nvGrpSpPr>
          <p:grpSpPr bwMode="auto">
            <a:xfrm>
              <a:off x="48" y="1584"/>
              <a:ext cx="336" cy="384"/>
              <a:chOff x="3312" y="1680"/>
              <a:chExt cx="432" cy="480"/>
            </a:xfrm>
          </p:grpSpPr>
          <p:sp>
            <p:nvSpPr>
              <p:cNvPr id="6158" name="Rectangle 1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59" name="AutoShape 1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60" name="Line 1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161" name="Group 17"/>
            <p:cNvGrpSpPr>
              <a:grpSpLocks/>
            </p:cNvGrpSpPr>
            <p:nvPr/>
          </p:nvGrpSpPr>
          <p:grpSpPr bwMode="auto">
            <a:xfrm>
              <a:off x="48" y="2016"/>
              <a:ext cx="336" cy="384"/>
              <a:chOff x="3312" y="1680"/>
              <a:chExt cx="432" cy="480"/>
            </a:xfrm>
          </p:grpSpPr>
          <p:sp>
            <p:nvSpPr>
              <p:cNvPr id="6162" name="Rectangle 1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63" name="AutoShape 1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64" name="Line 2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165" name="Group 21"/>
            <p:cNvGrpSpPr>
              <a:grpSpLocks/>
            </p:cNvGrpSpPr>
            <p:nvPr/>
          </p:nvGrpSpPr>
          <p:grpSpPr bwMode="auto">
            <a:xfrm>
              <a:off x="48" y="2448"/>
              <a:ext cx="336" cy="384"/>
              <a:chOff x="3312" y="1680"/>
              <a:chExt cx="432" cy="480"/>
            </a:xfrm>
          </p:grpSpPr>
          <p:sp>
            <p:nvSpPr>
              <p:cNvPr id="6166" name="Rectangle 2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67" name="AutoShape 2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68" name="Line 24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169" name="Group 25"/>
            <p:cNvGrpSpPr>
              <a:grpSpLocks/>
            </p:cNvGrpSpPr>
            <p:nvPr/>
          </p:nvGrpSpPr>
          <p:grpSpPr bwMode="auto">
            <a:xfrm>
              <a:off x="48" y="2880"/>
              <a:ext cx="336" cy="384"/>
              <a:chOff x="3312" y="1680"/>
              <a:chExt cx="432" cy="480"/>
            </a:xfrm>
          </p:grpSpPr>
          <p:sp>
            <p:nvSpPr>
              <p:cNvPr id="6170" name="Rectangle 2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71" name="AutoShape 2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72" name="Line 28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173" name="Group 29"/>
            <p:cNvGrpSpPr>
              <a:grpSpLocks/>
            </p:cNvGrpSpPr>
            <p:nvPr/>
          </p:nvGrpSpPr>
          <p:grpSpPr bwMode="auto">
            <a:xfrm>
              <a:off x="480" y="1584"/>
              <a:ext cx="336" cy="384"/>
              <a:chOff x="3312" y="1680"/>
              <a:chExt cx="432" cy="480"/>
            </a:xfrm>
          </p:grpSpPr>
          <p:sp>
            <p:nvSpPr>
              <p:cNvPr id="6174" name="Rectangle 3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75" name="AutoShape 3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76" name="Line 32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177" name="Group 33"/>
            <p:cNvGrpSpPr>
              <a:grpSpLocks/>
            </p:cNvGrpSpPr>
            <p:nvPr/>
          </p:nvGrpSpPr>
          <p:grpSpPr bwMode="auto">
            <a:xfrm>
              <a:off x="864" y="1584"/>
              <a:ext cx="336" cy="384"/>
              <a:chOff x="3312" y="1680"/>
              <a:chExt cx="432" cy="480"/>
            </a:xfrm>
          </p:grpSpPr>
          <p:sp>
            <p:nvSpPr>
              <p:cNvPr id="6178" name="Rectangle 3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79" name="AutoShape 3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80" name="Line 3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181" name="Group 37"/>
            <p:cNvGrpSpPr>
              <a:grpSpLocks/>
            </p:cNvGrpSpPr>
            <p:nvPr/>
          </p:nvGrpSpPr>
          <p:grpSpPr bwMode="auto">
            <a:xfrm>
              <a:off x="1248" y="1584"/>
              <a:ext cx="336" cy="384"/>
              <a:chOff x="3312" y="1680"/>
              <a:chExt cx="432" cy="480"/>
            </a:xfrm>
          </p:grpSpPr>
          <p:sp>
            <p:nvSpPr>
              <p:cNvPr id="6182" name="Rectangle 3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83" name="AutoShape 3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84" name="Line 4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185" name="Group 41"/>
            <p:cNvGrpSpPr>
              <a:grpSpLocks/>
            </p:cNvGrpSpPr>
            <p:nvPr/>
          </p:nvGrpSpPr>
          <p:grpSpPr bwMode="auto">
            <a:xfrm>
              <a:off x="1632" y="1584"/>
              <a:ext cx="336" cy="384"/>
              <a:chOff x="3312" y="1680"/>
              <a:chExt cx="432" cy="480"/>
            </a:xfrm>
          </p:grpSpPr>
          <p:sp>
            <p:nvSpPr>
              <p:cNvPr id="6186" name="Rectangle 4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87" name="AutoShape 4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88" name="Line 44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189" name="Group 45"/>
            <p:cNvGrpSpPr>
              <a:grpSpLocks/>
            </p:cNvGrpSpPr>
            <p:nvPr/>
          </p:nvGrpSpPr>
          <p:grpSpPr bwMode="auto">
            <a:xfrm>
              <a:off x="2064" y="1584"/>
              <a:ext cx="336" cy="384"/>
              <a:chOff x="3312" y="1680"/>
              <a:chExt cx="432" cy="480"/>
            </a:xfrm>
          </p:grpSpPr>
          <p:sp>
            <p:nvSpPr>
              <p:cNvPr id="6190" name="Rectangle 4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91" name="AutoShape 4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92" name="Line 48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193" name="Group 49"/>
            <p:cNvGrpSpPr>
              <a:grpSpLocks/>
            </p:cNvGrpSpPr>
            <p:nvPr/>
          </p:nvGrpSpPr>
          <p:grpSpPr bwMode="auto">
            <a:xfrm>
              <a:off x="48" y="2880"/>
              <a:ext cx="336" cy="384"/>
              <a:chOff x="3312" y="1680"/>
              <a:chExt cx="432" cy="480"/>
            </a:xfrm>
          </p:grpSpPr>
          <p:sp>
            <p:nvSpPr>
              <p:cNvPr id="6194" name="Rectangle 5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95" name="AutoShape 5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96" name="Line 52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197" name="Group 53"/>
            <p:cNvGrpSpPr>
              <a:grpSpLocks/>
            </p:cNvGrpSpPr>
            <p:nvPr/>
          </p:nvGrpSpPr>
          <p:grpSpPr bwMode="auto">
            <a:xfrm>
              <a:off x="480" y="2880"/>
              <a:ext cx="336" cy="384"/>
              <a:chOff x="3312" y="1680"/>
              <a:chExt cx="432" cy="480"/>
            </a:xfrm>
          </p:grpSpPr>
          <p:sp>
            <p:nvSpPr>
              <p:cNvPr id="6198" name="Rectangle 5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99" name="AutoShape 5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00" name="Line 5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01" name="Group 57"/>
            <p:cNvGrpSpPr>
              <a:grpSpLocks/>
            </p:cNvGrpSpPr>
            <p:nvPr/>
          </p:nvGrpSpPr>
          <p:grpSpPr bwMode="auto">
            <a:xfrm>
              <a:off x="864" y="2880"/>
              <a:ext cx="336" cy="384"/>
              <a:chOff x="3312" y="1680"/>
              <a:chExt cx="432" cy="480"/>
            </a:xfrm>
          </p:grpSpPr>
          <p:sp>
            <p:nvSpPr>
              <p:cNvPr id="6202" name="Rectangle 5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03" name="AutoShape 5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04" name="Line 6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05" name="Group 61"/>
            <p:cNvGrpSpPr>
              <a:grpSpLocks/>
            </p:cNvGrpSpPr>
            <p:nvPr/>
          </p:nvGrpSpPr>
          <p:grpSpPr bwMode="auto">
            <a:xfrm>
              <a:off x="1248" y="2880"/>
              <a:ext cx="336" cy="384"/>
              <a:chOff x="3312" y="1680"/>
              <a:chExt cx="432" cy="480"/>
            </a:xfrm>
          </p:grpSpPr>
          <p:sp>
            <p:nvSpPr>
              <p:cNvPr id="6206" name="Rectangle 6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07" name="AutoShape 6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08" name="Line 64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09" name="Group 65"/>
            <p:cNvGrpSpPr>
              <a:grpSpLocks/>
            </p:cNvGrpSpPr>
            <p:nvPr/>
          </p:nvGrpSpPr>
          <p:grpSpPr bwMode="auto">
            <a:xfrm>
              <a:off x="1632" y="2880"/>
              <a:ext cx="336" cy="384"/>
              <a:chOff x="3312" y="1680"/>
              <a:chExt cx="432" cy="480"/>
            </a:xfrm>
          </p:grpSpPr>
          <p:sp>
            <p:nvSpPr>
              <p:cNvPr id="6210" name="Rectangle 6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11" name="AutoShape 6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12" name="Line 68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13" name="Group 69"/>
            <p:cNvGrpSpPr>
              <a:grpSpLocks/>
            </p:cNvGrpSpPr>
            <p:nvPr/>
          </p:nvGrpSpPr>
          <p:grpSpPr bwMode="auto">
            <a:xfrm>
              <a:off x="2064" y="2880"/>
              <a:ext cx="336" cy="384"/>
              <a:chOff x="3312" y="1680"/>
              <a:chExt cx="432" cy="480"/>
            </a:xfrm>
          </p:grpSpPr>
          <p:sp>
            <p:nvSpPr>
              <p:cNvPr id="6214" name="Rectangle 7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15" name="AutoShape 7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16" name="Line 72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17" name="Group 73"/>
            <p:cNvGrpSpPr>
              <a:grpSpLocks/>
            </p:cNvGrpSpPr>
            <p:nvPr/>
          </p:nvGrpSpPr>
          <p:grpSpPr bwMode="auto">
            <a:xfrm>
              <a:off x="2064" y="2016"/>
              <a:ext cx="336" cy="384"/>
              <a:chOff x="3312" y="1680"/>
              <a:chExt cx="432" cy="480"/>
            </a:xfrm>
          </p:grpSpPr>
          <p:sp>
            <p:nvSpPr>
              <p:cNvPr id="6218" name="Rectangle 7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19" name="AutoShape 7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20" name="Line 7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21" name="Group 77"/>
            <p:cNvGrpSpPr>
              <a:grpSpLocks/>
            </p:cNvGrpSpPr>
            <p:nvPr/>
          </p:nvGrpSpPr>
          <p:grpSpPr bwMode="auto">
            <a:xfrm>
              <a:off x="2064" y="2448"/>
              <a:ext cx="336" cy="384"/>
              <a:chOff x="3312" y="1680"/>
              <a:chExt cx="432" cy="480"/>
            </a:xfrm>
          </p:grpSpPr>
          <p:sp>
            <p:nvSpPr>
              <p:cNvPr id="6222" name="Rectangle 7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23" name="AutoShape 7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24" name="Line 8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25" name="Group 81"/>
            <p:cNvGrpSpPr>
              <a:grpSpLocks/>
            </p:cNvGrpSpPr>
            <p:nvPr/>
          </p:nvGrpSpPr>
          <p:grpSpPr bwMode="auto">
            <a:xfrm>
              <a:off x="2400" y="1584"/>
              <a:ext cx="336" cy="384"/>
              <a:chOff x="3312" y="1680"/>
              <a:chExt cx="432" cy="480"/>
            </a:xfrm>
          </p:grpSpPr>
          <p:sp>
            <p:nvSpPr>
              <p:cNvPr id="6226" name="Rectangle 8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27" name="AutoShape 8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28" name="Line 84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29" name="Group 85"/>
            <p:cNvGrpSpPr>
              <a:grpSpLocks/>
            </p:cNvGrpSpPr>
            <p:nvPr/>
          </p:nvGrpSpPr>
          <p:grpSpPr bwMode="auto">
            <a:xfrm>
              <a:off x="2400" y="2880"/>
              <a:ext cx="336" cy="384"/>
              <a:chOff x="3312" y="1680"/>
              <a:chExt cx="432" cy="480"/>
            </a:xfrm>
          </p:grpSpPr>
          <p:sp>
            <p:nvSpPr>
              <p:cNvPr id="6230" name="Rectangle 8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31" name="AutoShape 8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32" name="Line 88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33" name="Group 89"/>
            <p:cNvGrpSpPr>
              <a:grpSpLocks/>
            </p:cNvGrpSpPr>
            <p:nvPr/>
          </p:nvGrpSpPr>
          <p:grpSpPr bwMode="auto">
            <a:xfrm>
              <a:off x="2400" y="2016"/>
              <a:ext cx="336" cy="384"/>
              <a:chOff x="3312" y="1680"/>
              <a:chExt cx="432" cy="480"/>
            </a:xfrm>
          </p:grpSpPr>
          <p:sp>
            <p:nvSpPr>
              <p:cNvPr id="6234" name="Rectangle 9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35" name="AutoShape 9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36" name="Line 92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37" name="Group 93"/>
            <p:cNvGrpSpPr>
              <a:grpSpLocks/>
            </p:cNvGrpSpPr>
            <p:nvPr/>
          </p:nvGrpSpPr>
          <p:grpSpPr bwMode="auto">
            <a:xfrm>
              <a:off x="2400" y="2448"/>
              <a:ext cx="336" cy="384"/>
              <a:chOff x="3312" y="1680"/>
              <a:chExt cx="432" cy="480"/>
            </a:xfrm>
          </p:grpSpPr>
          <p:sp>
            <p:nvSpPr>
              <p:cNvPr id="6238" name="Rectangle 9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39" name="AutoShape 9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40" name="Line 9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41" name="Group 97"/>
            <p:cNvGrpSpPr>
              <a:grpSpLocks/>
            </p:cNvGrpSpPr>
            <p:nvPr/>
          </p:nvGrpSpPr>
          <p:grpSpPr bwMode="auto">
            <a:xfrm>
              <a:off x="2784" y="1776"/>
              <a:ext cx="336" cy="384"/>
              <a:chOff x="3312" y="1680"/>
              <a:chExt cx="432" cy="480"/>
            </a:xfrm>
          </p:grpSpPr>
          <p:sp>
            <p:nvSpPr>
              <p:cNvPr id="6242" name="Rectangle 9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43" name="AutoShape 9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44" name="Line 10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45" name="Group 101"/>
            <p:cNvGrpSpPr>
              <a:grpSpLocks/>
            </p:cNvGrpSpPr>
            <p:nvPr/>
          </p:nvGrpSpPr>
          <p:grpSpPr bwMode="auto">
            <a:xfrm>
              <a:off x="2784" y="2208"/>
              <a:ext cx="336" cy="384"/>
              <a:chOff x="3312" y="1680"/>
              <a:chExt cx="432" cy="480"/>
            </a:xfrm>
          </p:grpSpPr>
          <p:sp>
            <p:nvSpPr>
              <p:cNvPr id="6246" name="Rectangle 10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47" name="AutoShape 10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48" name="Line 104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49" name="Group 105"/>
            <p:cNvGrpSpPr>
              <a:grpSpLocks/>
            </p:cNvGrpSpPr>
            <p:nvPr/>
          </p:nvGrpSpPr>
          <p:grpSpPr bwMode="auto">
            <a:xfrm>
              <a:off x="2784" y="2640"/>
              <a:ext cx="336" cy="384"/>
              <a:chOff x="3312" y="1680"/>
              <a:chExt cx="432" cy="480"/>
            </a:xfrm>
          </p:grpSpPr>
          <p:sp>
            <p:nvSpPr>
              <p:cNvPr id="6250" name="Rectangle 10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51" name="AutoShape 10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52" name="Line 108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53" name="Group 109"/>
            <p:cNvGrpSpPr>
              <a:grpSpLocks/>
            </p:cNvGrpSpPr>
            <p:nvPr/>
          </p:nvGrpSpPr>
          <p:grpSpPr bwMode="auto">
            <a:xfrm>
              <a:off x="3168" y="2016"/>
              <a:ext cx="336" cy="384"/>
              <a:chOff x="3312" y="1680"/>
              <a:chExt cx="432" cy="480"/>
            </a:xfrm>
          </p:grpSpPr>
          <p:sp>
            <p:nvSpPr>
              <p:cNvPr id="6254" name="Rectangle 11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55" name="AutoShape 11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56" name="Line 112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57" name="Group 113"/>
            <p:cNvGrpSpPr>
              <a:grpSpLocks/>
            </p:cNvGrpSpPr>
            <p:nvPr/>
          </p:nvGrpSpPr>
          <p:grpSpPr bwMode="auto">
            <a:xfrm>
              <a:off x="3168" y="2448"/>
              <a:ext cx="336" cy="384"/>
              <a:chOff x="3312" y="1680"/>
              <a:chExt cx="432" cy="480"/>
            </a:xfrm>
          </p:grpSpPr>
          <p:sp>
            <p:nvSpPr>
              <p:cNvPr id="6258" name="Rectangle 11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59" name="AutoShape 11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60" name="Line 11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61" name="Group 117"/>
            <p:cNvGrpSpPr>
              <a:grpSpLocks/>
            </p:cNvGrpSpPr>
            <p:nvPr/>
          </p:nvGrpSpPr>
          <p:grpSpPr bwMode="auto">
            <a:xfrm>
              <a:off x="3552" y="2208"/>
              <a:ext cx="336" cy="384"/>
              <a:chOff x="3312" y="1680"/>
              <a:chExt cx="432" cy="480"/>
            </a:xfrm>
          </p:grpSpPr>
          <p:sp>
            <p:nvSpPr>
              <p:cNvPr id="6262" name="Rectangle 11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63" name="AutoShape 11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64" name="Line 12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65" name="Group 121"/>
            <p:cNvGrpSpPr>
              <a:grpSpLocks/>
            </p:cNvGrpSpPr>
            <p:nvPr/>
          </p:nvGrpSpPr>
          <p:grpSpPr bwMode="auto">
            <a:xfrm>
              <a:off x="384" y="2064"/>
              <a:ext cx="288" cy="192"/>
              <a:chOff x="4128" y="1728"/>
              <a:chExt cx="288" cy="192"/>
            </a:xfrm>
          </p:grpSpPr>
          <p:sp>
            <p:nvSpPr>
              <p:cNvPr id="6266" name="Rectangle 122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67" name="Line 123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68" name="Group 124"/>
            <p:cNvGrpSpPr>
              <a:grpSpLocks/>
            </p:cNvGrpSpPr>
            <p:nvPr/>
          </p:nvGrpSpPr>
          <p:grpSpPr bwMode="auto">
            <a:xfrm>
              <a:off x="384" y="2352"/>
              <a:ext cx="288" cy="192"/>
              <a:chOff x="4128" y="1728"/>
              <a:chExt cx="288" cy="192"/>
            </a:xfrm>
          </p:grpSpPr>
          <p:sp>
            <p:nvSpPr>
              <p:cNvPr id="6269" name="Rectangle 125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70" name="Line 126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71" name="Group 127"/>
            <p:cNvGrpSpPr>
              <a:grpSpLocks/>
            </p:cNvGrpSpPr>
            <p:nvPr/>
          </p:nvGrpSpPr>
          <p:grpSpPr bwMode="auto">
            <a:xfrm>
              <a:off x="384" y="2640"/>
              <a:ext cx="288" cy="192"/>
              <a:chOff x="4128" y="1728"/>
              <a:chExt cx="288" cy="192"/>
            </a:xfrm>
          </p:grpSpPr>
          <p:sp>
            <p:nvSpPr>
              <p:cNvPr id="6272" name="Rectangle 128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73" name="Line 129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74" name="Group 130"/>
            <p:cNvGrpSpPr>
              <a:grpSpLocks/>
            </p:cNvGrpSpPr>
            <p:nvPr/>
          </p:nvGrpSpPr>
          <p:grpSpPr bwMode="auto">
            <a:xfrm>
              <a:off x="720" y="2064"/>
              <a:ext cx="288" cy="192"/>
              <a:chOff x="4128" y="1728"/>
              <a:chExt cx="288" cy="192"/>
            </a:xfrm>
          </p:grpSpPr>
          <p:sp>
            <p:nvSpPr>
              <p:cNvPr id="6275" name="Rectangle 131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76" name="Line 132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77" name="Group 133"/>
            <p:cNvGrpSpPr>
              <a:grpSpLocks/>
            </p:cNvGrpSpPr>
            <p:nvPr/>
          </p:nvGrpSpPr>
          <p:grpSpPr bwMode="auto">
            <a:xfrm>
              <a:off x="720" y="2352"/>
              <a:ext cx="288" cy="192"/>
              <a:chOff x="4128" y="1728"/>
              <a:chExt cx="288" cy="192"/>
            </a:xfrm>
          </p:grpSpPr>
          <p:sp>
            <p:nvSpPr>
              <p:cNvPr id="6278" name="Rectangle 134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79" name="Line 135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80" name="Group 136"/>
            <p:cNvGrpSpPr>
              <a:grpSpLocks/>
            </p:cNvGrpSpPr>
            <p:nvPr/>
          </p:nvGrpSpPr>
          <p:grpSpPr bwMode="auto">
            <a:xfrm>
              <a:off x="720" y="2640"/>
              <a:ext cx="288" cy="192"/>
              <a:chOff x="4128" y="1728"/>
              <a:chExt cx="288" cy="192"/>
            </a:xfrm>
          </p:grpSpPr>
          <p:sp>
            <p:nvSpPr>
              <p:cNvPr id="6281" name="Rectangle 137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82" name="Line 138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83" name="Group 139"/>
            <p:cNvGrpSpPr>
              <a:grpSpLocks/>
            </p:cNvGrpSpPr>
            <p:nvPr/>
          </p:nvGrpSpPr>
          <p:grpSpPr bwMode="auto">
            <a:xfrm>
              <a:off x="1056" y="2064"/>
              <a:ext cx="288" cy="192"/>
              <a:chOff x="4128" y="1728"/>
              <a:chExt cx="288" cy="192"/>
            </a:xfrm>
          </p:grpSpPr>
          <p:sp>
            <p:nvSpPr>
              <p:cNvPr id="6284" name="Rectangle 140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85" name="Line 141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86" name="Group 142"/>
            <p:cNvGrpSpPr>
              <a:grpSpLocks/>
            </p:cNvGrpSpPr>
            <p:nvPr/>
          </p:nvGrpSpPr>
          <p:grpSpPr bwMode="auto">
            <a:xfrm>
              <a:off x="1056" y="2352"/>
              <a:ext cx="288" cy="192"/>
              <a:chOff x="4128" y="1728"/>
              <a:chExt cx="288" cy="192"/>
            </a:xfrm>
          </p:grpSpPr>
          <p:sp>
            <p:nvSpPr>
              <p:cNvPr id="6287" name="Rectangle 143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88" name="Line 144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89" name="Group 145"/>
            <p:cNvGrpSpPr>
              <a:grpSpLocks/>
            </p:cNvGrpSpPr>
            <p:nvPr/>
          </p:nvGrpSpPr>
          <p:grpSpPr bwMode="auto">
            <a:xfrm>
              <a:off x="1056" y="2640"/>
              <a:ext cx="288" cy="192"/>
              <a:chOff x="4128" y="1728"/>
              <a:chExt cx="288" cy="192"/>
            </a:xfrm>
          </p:grpSpPr>
          <p:sp>
            <p:nvSpPr>
              <p:cNvPr id="6290" name="Rectangle 146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91" name="Line 147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92" name="Group 148"/>
            <p:cNvGrpSpPr>
              <a:grpSpLocks/>
            </p:cNvGrpSpPr>
            <p:nvPr/>
          </p:nvGrpSpPr>
          <p:grpSpPr bwMode="auto">
            <a:xfrm>
              <a:off x="1392" y="2064"/>
              <a:ext cx="288" cy="192"/>
              <a:chOff x="4128" y="1728"/>
              <a:chExt cx="288" cy="192"/>
            </a:xfrm>
          </p:grpSpPr>
          <p:sp>
            <p:nvSpPr>
              <p:cNvPr id="6293" name="Rectangle 149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94" name="Line 150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95" name="Group 151"/>
            <p:cNvGrpSpPr>
              <a:grpSpLocks/>
            </p:cNvGrpSpPr>
            <p:nvPr/>
          </p:nvGrpSpPr>
          <p:grpSpPr bwMode="auto">
            <a:xfrm>
              <a:off x="1392" y="2352"/>
              <a:ext cx="288" cy="192"/>
              <a:chOff x="4128" y="1728"/>
              <a:chExt cx="288" cy="192"/>
            </a:xfrm>
          </p:grpSpPr>
          <p:sp>
            <p:nvSpPr>
              <p:cNvPr id="6296" name="Rectangle 152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297" name="Line 153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298" name="Group 154"/>
            <p:cNvGrpSpPr>
              <a:grpSpLocks/>
            </p:cNvGrpSpPr>
            <p:nvPr/>
          </p:nvGrpSpPr>
          <p:grpSpPr bwMode="auto">
            <a:xfrm>
              <a:off x="1392" y="2640"/>
              <a:ext cx="288" cy="192"/>
              <a:chOff x="4128" y="1728"/>
              <a:chExt cx="288" cy="192"/>
            </a:xfrm>
          </p:grpSpPr>
          <p:sp>
            <p:nvSpPr>
              <p:cNvPr id="6299" name="Rectangle 155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300" name="Line 156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301" name="Group 157"/>
            <p:cNvGrpSpPr>
              <a:grpSpLocks/>
            </p:cNvGrpSpPr>
            <p:nvPr/>
          </p:nvGrpSpPr>
          <p:grpSpPr bwMode="auto">
            <a:xfrm>
              <a:off x="1728" y="2064"/>
              <a:ext cx="288" cy="192"/>
              <a:chOff x="4128" y="1728"/>
              <a:chExt cx="288" cy="192"/>
            </a:xfrm>
          </p:grpSpPr>
          <p:sp>
            <p:nvSpPr>
              <p:cNvPr id="6302" name="Rectangle 158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303" name="Line 159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304" name="Group 160"/>
            <p:cNvGrpSpPr>
              <a:grpSpLocks/>
            </p:cNvGrpSpPr>
            <p:nvPr/>
          </p:nvGrpSpPr>
          <p:grpSpPr bwMode="auto">
            <a:xfrm>
              <a:off x="1728" y="2352"/>
              <a:ext cx="288" cy="192"/>
              <a:chOff x="4128" y="1728"/>
              <a:chExt cx="288" cy="192"/>
            </a:xfrm>
          </p:grpSpPr>
          <p:sp>
            <p:nvSpPr>
              <p:cNvPr id="6305" name="Rectangle 161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306" name="Line 162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6307" name="Group 163"/>
            <p:cNvGrpSpPr>
              <a:grpSpLocks/>
            </p:cNvGrpSpPr>
            <p:nvPr/>
          </p:nvGrpSpPr>
          <p:grpSpPr bwMode="auto">
            <a:xfrm>
              <a:off x="1728" y="2640"/>
              <a:ext cx="288" cy="192"/>
              <a:chOff x="4128" y="1728"/>
              <a:chExt cx="288" cy="192"/>
            </a:xfrm>
          </p:grpSpPr>
          <p:sp>
            <p:nvSpPr>
              <p:cNvPr id="6308" name="Rectangle 164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309" name="Line 165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6314" name="Group 170"/>
          <p:cNvGrpSpPr>
            <a:grpSpLocks/>
          </p:cNvGrpSpPr>
          <p:nvPr/>
        </p:nvGrpSpPr>
        <p:grpSpPr bwMode="auto">
          <a:xfrm>
            <a:off x="4722813" y="1733550"/>
            <a:ext cx="766762" cy="2982913"/>
            <a:chOff x="3391" y="1335"/>
            <a:chExt cx="401" cy="1449"/>
          </a:xfrm>
        </p:grpSpPr>
        <p:sp>
          <p:nvSpPr>
            <p:cNvPr id="6310" name="Freeform 166"/>
            <p:cNvSpPr>
              <a:spLocks/>
            </p:cNvSpPr>
            <p:nvPr/>
          </p:nvSpPr>
          <p:spPr bwMode="auto">
            <a:xfrm>
              <a:off x="3391" y="1335"/>
              <a:ext cx="397" cy="153"/>
            </a:xfrm>
            <a:custGeom>
              <a:avLst/>
              <a:gdLst>
                <a:gd name="T0" fmla="*/ 17 w 397"/>
                <a:gd name="T1" fmla="*/ 153 h 153"/>
                <a:gd name="T2" fmla="*/ 17 w 397"/>
                <a:gd name="T3" fmla="*/ 85 h 153"/>
                <a:gd name="T4" fmla="*/ 117 w 397"/>
                <a:gd name="T5" fmla="*/ 25 h 153"/>
                <a:gd name="T6" fmla="*/ 277 w 397"/>
                <a:gd name="T7" fmla="*/ 21 h 153"/>
                <a:gd name="T8" fmla="*/ 397 w 397"/>
                <a:gd name="T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7" h="153">
                  <a:moveTo>
                    <a:pt x="17" y="153"/>
                  </a:moveTo>
                  <a:cubicBezTo>
                    <a:pt x="17" y="142"/>
                    <a:pt x="0" y="106"/>
                    <a:pt x="17" y="85"/>
                  </a:cubicBezTo>
                  <a:cubicBezTo>
                    <a:pt x="34" y="64"/>
                    <a:pt x="74" y="36"/>
                    <a:pt x="117" y="25"/>
                  </a:cubicBezTo>
                  <a:cubicBezTo>
                    <a:pt x="160" y="14"/>
                    <a:pt x="230" y="0"/>
                    <a:pt x="277" y="21"/>
                  </a:cubicBezTo>
                  <a:cubicBezTo>
                    <a:pt x="324" y="42"/>
                    <a:pt x="372" y="126"/>
                    <a:pt x="397" y="153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11" name="Freeform 167"/>
            <p:cNvSpPr>
              <a:spLocks/>
            </p:cNvSpPr>
            <p:nvPr/>
          </p:nvSpPr>
          <p:spPr bwMode="auto">
            <a:xfrm flipV="1">
              <a:off x="3395" y="2631"/>
              <a:ext cx="397" cy="153"/>
            </a:xfrm>
            <a:custGeom>
              <a:avLst/>
              <a:gdLst>
                <a:gd name="T0" fmla="*/ 17 w 397"/>
                <a:gd name="T1" fmla="*/ 153 h 153"/>
                <a:gd name="T2" fmla="*/ 17 w 397"/>
                <a:gd name="T3" fmla="*/ 85 h 153"/>
                <a:gd name="T4" fmla="*/ 117 w 397"/>
                <a:gd name="T5" fmla="*/ 25 h 153"/>
                <a:gd name="T6" fmla="*/ 277 w 397"/>
                <a:gd name="T7" fmla="*/ 21 h 153"/>
                <a:gd name="T8" fmla="*/ 397 w 397"/>
                <a:gd name="T9" fmla="*/ 15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7" h="153">
                  <a:moveTo>
                    <a:pt x="17" y="153"/>
                  </a:moveTo>
                  <a:cubicBezTo>
                    <a:pt x="17" y="142"/>
                    <a:pt x="0" y="106"/>
                    <a:pt x="17" y="85"/>
                  </a:cubicBezTo>
                  <a:cubicBezTo>
                    <a:pt x="34" y="64"/>
                    <a:pt x="74" y="36"/>
                    <a:pt x="117" y="25"/>
                  </a:cubicBezTo>
                  <a:cubicBezTo>
                    <a:pt x="160" y="14"/>
                    <a:pt x="230" y="0"/>
                    <a:pt x="277" y="21"/>
                  </a:cubicBezTo>
                  <a:cubicBezTo>
                    <a:pt x="324" y="42"/>
                    <a:pt x="372" y="126"/>
                    <a:pt x="397" y="153"/>
                  </a:cubicBezTo>
                </a:path>
              </a:pathLst>
            </a:custGeom>
            <a:noFill/>
            <a:ln w="762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12" name="Line 168"/>
            <p:cNvSpPr>
              <a:spLocks noChangeShapeType="1"/>
            </p:cNvSpPr>
            <p:nvPr/>
          </p:nvSpPr>
          <p:spPr bwMode="auto">
            <a:xfrm>
              <a:off x="3504" y="1680"/>
              <a:ext cx="24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13" name="Line 169"/>
            <p:cNvSpPr>
              <a:spLocks noChangeShapeType="1"/>
            </p:cNvSpPr>
            <p:nvPr/>
          </p:nvSpPr>
          <p:spPr bwMode="auto">
            <a:xfrm>
              <a:off x="3504" y="2352"/>
              <a:ext cx="240" cy="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6320" name="Group 176"/>
          <p:cNvGrpSpPr>
            <a:grpSpLocks/>
          </p:cNvGrpSpPr>
          <p:nvPr/>
        </p:nvGrpSpPr>
        <p:grpSpPr bwMode="auto">
          <a:xfrm>
            <a:off x="3470275" y="2147888"/>
            <a:ext cx="1285875" cy="2271712"/>
            <a:chOff x="2736" y="1536"/>
            <a:chExt cx="672" cy="1104"/>
          </a:xfrm>
        </p:grpSpPr>
        <p:sp>
          <p:nvSpPr>
            <p:cNvPr id="6315" name="AutoShape 171"/>
            <p:cNvSpPr>
              <a:spLocks noChangeArrowheads="1"/>
            </p:cNvSpPr>
            <p:nvPr/>
          </p:nvSpPr>
          <p:spPr bwMode="auto">
            <a:xfrm>
              <a:off x="2736" y="1536"/>
              <a:ext cx="615" cy="210"/>
            </a:xfrm>
            <a:prstGeom prst="rightArrow">
              <a:avLst>
                <a:gd name="adj1" fmla="val 50000"/>
                <a:gd name="adj2" fmla="val 73214"/>
              </a:avLst>
            </a:prstGeom>
            <a:solidFill>
              <a:srgbClr val="B2B2B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16" name="AutoShape 172"/>
            <p:cNvSpPr>
              <a:spLocks noChangeArrowheads="1"/>
            </p:cNvSpPr>
            <p:nvPr/>
          </p:nvSpPr>
          <p:spPr bwMode="auto">
            <a:xfrm>
              <a:off x="2736" y="2430"/>
              <a:ext cx="615" cy="210"/>
            </a:xfrm>
            <a:prstGeom prst="rightArrow">
              <a:avLst>
                <a:gd name="adj1" fmla="val 50000"/>
                <a:gd name="adj2" fmla="val 73214"/>
              </a:avLst>
            </a:prstGeom>
            <a:solidFill>
              <a:srgbClr val="B2B2B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17" name="AutoShape 173"/>
            <p:cNvSpPr>
              <a:spLocks noChangeArrowheads="1"/>
            </p:cNvSpPr>
            <p:nvPr/>
          </p:nvSpPr>
          <p:spPr bwMode="auto">
            <a:xfrm>
              <a:off x="2937" y="1758"/>
              <a:ext cx="471" cy="114"/>
            </a:xfrm>
            <a:prstGeom prst="rightArrow">
              <a:avLst>
                <a:gd name="adj1" fmla="val 50000"/>
                <a:gd name="adj2" fmla="val 103289"/>
              </a:avLst>
            </a:prstGeom>
            <a:solidFill>
              <a:srgbClr val="B2B2B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6318" name="AutoShape 174"/>
            <p:cNvSpPr>
              <a:spLocks noChangeArrowheads="1"/>
            </p:cNvSpPr>
            <p:nvPr/>
          </p:nvSpPr>
          <p:spPr bwMode="auto">
            <a:xfrm>
              <a:off x="2928" y="2334"/>
              <a:ext cx="471" cy="114"/>
            </a:xfrm>
            <a:prstGeom prst="rightArrow">
              <a:avLst>
                <a:gd name="adj1" fmla="val 50000"/>
                <a:gd name="adj2" fmla="val 103289"/>
              </a:avLst>
            </a:prstGeom>
            <a:solidFill>
              <a:srgbClr val="B2B2B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6322" name="AutoShape 178" descr="Папирус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534400" y="6248400"/>
            <a:ext cx="533400" cy="509588"/>
          </a:xfrm>
          <a:prstGeom prst="actionButtonForwardNex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28" name="Picture 4" descr="http://dreamworlds.ru/uploads/posts/2008-10/1225019198_2108909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2065" r="-2371" b="8727"/>
          <a:stretch/>
        </p:blipFill>
        <p:spPr bwMode="auto">
          <a:xfrm>
            <a:off x="414473" y="4844821"/>
            <a:ext cx="1353064" cy="156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le.mobilmusic.ru/81/fb/3f/467026-4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4" y="411195"/>
            <a:ext cx="945793" cy="141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dreamworlds.ru/uploads/posts/2008-12/1230243641_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848" y="411195"/>
            <a:ext cx="1016895" cy="149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dreamworlds.ru/uploads/posts/2009-10/1255709615_19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820" y="4766400"/>
            <a:ext cx="1105110" cy="129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691584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6715C-5C11-42B6-9B8E-F49207DDC7F3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 rot="-5400000">
            <a:off x="7724775" y="2741613"/>
            <a:ext cx="1341438" cy="430212"/>
          </a:xfrm>
          <a:prstGeom prst="rect">
            <a:avLst/>
          </a:prstGeom>
          <a:solidFill>
            <a:srgbClr val="FF0000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О Б О З</a:t>
            </a:r>
            <a:endParaRPr lang="ru-RU" altLang="ru-RU" sz="4400" b="1">
              <a:latin typeface="Arial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 rot="-5400000">
            <a:off x="4030663" y="2830513"/>
            <a:ext cx="2362200" cy="9144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 rot="-2238884">
            <a:off x="4173538" y="5233988"/>
            <a:ext cx="1719262" cy="73183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 rot="-8582379">
            <a:off x="4232275" y="685800"/>
            <a:ext cx="1573213" cy="7921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7341" name="Group 173"/>
          <p:cNvGrpSpPr>
            <a:grpSpLocks/>
          </p:cNvGrpSpPr>
          <p:nvPr/>
        </p:nvGrpSpPr>
        <p:grpSpPr bwMode="auto">
          <a:xfrm>
            <a:off x="6046788" y="4638675"/>
            <a:ext cx="806450" cy="1685925"/>
            <a:chOff x="3809" y="2922"/>
            <a:chExt cx="508" cy="1062"/>
          </a:xfrm>
        </p:grpSpPr>
        <p:sp>
          <p:nvSpPr>
            <p:cNvPr id="7175" name="Rectangle 7"/>
            <p:cNvSpPr>
              <a:spLocks noChangeArrowheads="1"/>
            </p:cNvSpPr>
            <p:nvPr/>
          </p:nvSpPr>
          <p:spPr bwMode="auto">
            <a:xfrm rot="-5400000">
              <a:off x="3600" y="3267"/>
              <a:ext cx="1062" cy="3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6" name="AutoShape 8"/>
            <p:cNvSpPr>
              <a:spLocks noChangeArrowheads="1"/>
            </p:cNvSpPr>
            <p:nvPr/>
          </p:nvSpPr>
          <p:spPr bwMode="auto">
            <a:xfrm rot="16200000" flipH="1">
              <a:off x="3600" y="3267"/>
              <a:ext cx="1062" cy="372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177" name="Line 9"/>
            <p:cNvSpPr>
              <a:spLocks noChangeShapeType="1"/>
            </p:cNvSpPr>
            <p:nvPr/>
          </p:nvSpPr>
          <p:spPr bwMode="auto">
            <a:xfrm rot="16200000" flipV="1">
              <a:off x="3877" y="3385"/>
              <a:ext cx="0" cy="1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7339" name="Group 171"/>
          <p:cNvGrpSpPr>
            <a:grpSpLocks/>
          </p:cNvGrpSpPr>
          <p:nvPr/>
        </p:nvGrpSpPr>
        <p:grpSpPr bwMode="auto">
          <a:xfrm>
            <a:off x="1295400" y="2463800"/>
            <a:ext cx="3571875" cy="1776413"/>
            <a:chOff x="2184" y="1680"/>
            <a:chExt cx="1512" cy="816"/>
          </a:xfrm>
        </p:grpSpPr>
        <p:grpSp>
          <p:nvGrpSpPr>
            <p:cNvPr id="7180" name="Group 12"/>
            <p:cNvGrpSpPr>
              <a:grpSpLocks/>
            </p:cNvGrpSpPr>
            <p:nvPr/>
          </p:nvGrpSpPr>
          <p:grpSpPr bwMode="auto">
            <a:xfrm>
              <a:off x="2184" y="1680"/>
              <a:ext cx="189" cy="187"/>
              <a:chOff x="3312" y="1680"/>
              <a:chExt cx="432" cy="480"/>
            </a:xfrm>
          </p:grpSpPr>
          <p:sp>
            <p:nvSpPr>
              <p:cNvPr id="7181" name="Rectangle 1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82" name="AutoShape 1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83" name="Line 1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184" name="Group 16"/>
            <p:cNvGrpSpPr>
              <a:grpSpLocks/>
            </p:cNvGrpSpPr>
            <p:nvPr/>
          </p:nvGrpSpPr>
          <p:grpSpPr bwMode="auto">
            <a:xfrm>
              <a:off x="2184" y="1890"/>
              <a:ext cx="189" cy="186"/>
              <a:chOff x="3312" y="1680"/>
              <a:chExt cx="432" cy="480"/>
            </a:xfrm>
          </p:grpSpPr>
          <p:sp>
            <p:nvSpPr>
              <p:cNvPr id="7185" name="Rectangl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86" name="AutoShape 1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87" name="Line 19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188" name="Group 20"/>
            <p:cNvGrpSpPr>
              <a:grpSpLocks/>
            </p:cNvGrpSpPr>
            <p:nvPr/>
          </p:nvGrpSpPr>
          <p:grpSpPr bwMode="auto">
            <a:xfrm>
              <a:off x="2184" y="2100"/>
              <a:ext cx="189" cy="186"/>
              <a:chOff x="3312" y="1680"/>
              <a:chExt cx="432" cy="480"/>
            </a:xfrm>
          </p:grpSpPr>
          <p:sp>
            <p:nvSpPr>
              <p:cNvPr id="7189" name="Rectangle 2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0" name="AutoShape 2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1" name="Line 23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192" name="Group 24"/>
            <p:cNvGrpSpPr>
              <a:grpSpLocks/>
            </p:cNvGrpSpPr>
            <p:nvPr/>
          </p:nvGrpSpPr>
          <p:grpSpPr bwMode="auto">
            <a:xfrm>
              <a:off x="2184" y="2309"/>
              <a:ext cx="189" cy="187"/>
              <a:chOff x="3312" y="1680"/>
              <a:chExt cx="432" cy="480"/>
            </a:xfrm>
          </p:grpSpPr>
          <p:sp>
            <p:nvSpPr>
              <p:cNvPr id="7193" name="Rectangle 2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4" name="AutoShape 2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5" name="Line 27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196" name="Group 28"/>
            <p:cNvGrpSpPr>
              <a:grpSpLocks/>
            </p:cNvGrpSpPr>
            <p:nvPr/>
          </p:nvGrpSpPr>
          <p:grpSpPr bwMode="auto">
            <a:xfrm>
              <a:off x="2427" y="1680"/>
              <a:ext cx="189" cy="187"/>
              <a:chOff x="3312" y="1680"/>
              <a:chExt cx="432" cy="480"/>
            </a:xfrm>
          </p:grpSpPr>
          <p:sp>
            <p:nvSpPr>
              <p:cNvPr id="7197" name="Rectangle 2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8" name="AutoShape 3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199" name="Line 31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00" name="Group 32"/>
            <p:cNvGrpSpPr>
              <a:grpSpLocks/>
            </p:cNvGrpSpPr>
            <p:nvPr/>
          </p:nvGrpSpPr>
          <p:grpSpPr bwMode="auto">
            <a:xfrm>
              <a:off x="2643" y="1680"/>
              <a:ext cx="189" cy="187"/>
              <a:chOff x="3312" y="1680"/>
              <a:chExt cx="432" cy="480"/>
            </a:xfrm>
          </p:grpSpPr>
          <p:sp>
            <p:nvSpPr>
              <p:cNvPr id="7201" name="Rectangle 3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02" name="AutoShape 3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03" name="Line 3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04" name="Group 36"/>
            <p:cNvGrpSpPr>
              <a:grpSpLocks/>
            </p:cNvGrpSpPr>
            <p:nvPr/>
          </p:nvGrpSpPr>
          <p:grpSpPr bwMode="auto">
            <a:xfrm>
              <a:off x="2859" y="1680"/>
              <a:ext cx="189" cy="187"/>
              <a:chOff x="3312" y="1680"/>
              <a:chExt cx="432" cy="480"/>
            </a:xfrm>
          </p:grpSpPr>
          <p:sp>
            <p:nvSpPr>
              <p:cNvPr id="7205" name="Rectangle 3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06" name="AutoShape 3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07" name="Line 39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08" name="Group 40"/>
            <p:cNvGrpSpPr>
              <a:grpSpLocks/>
            </p:cNvGrpSpPr>
            <p:nvPr/>
          </p:nvGrpSpPr>
          <p:grpSpPr bwMode="auto">
            <a:xfrm>
              <a:off x="3075" y="1680"/>
              <a:ext cx="189" cy="187"/>
              <a:chOff x="3312" y="1680"/>
              <a:chExt cx="432" cy="480"/>
            </a:xfrm>
          </p:grpSpPr>
          <p:sp>
            <p:nvSpPr>
              <p:cNvPr id="7209" name="Rectangle 4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10" name="AutoShape 4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11" name="Line 43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12" name="Group 44"/>
            <p:cNvGrpSpPr>
              <a:grpSpLocks/>
            </p:cNvGrpSpPr>
            <p:nvPr/>
          </p:nvGrpSpPr>
          <p:grpSpPr bwMode="auto">
            <a:xfrm>
              <a:off x="3318" y="1680"/>
              <a:ext cx="189" cy="187"/>
              <a:chOff x="3312" y="1680"/>
              <a:chExt cx="432" cy="480"/>
            </a:xfrm>
          </p:grpSpPr>
          <p:sp>
            <p:nvSpPr>
              <p:cNvPr id="7213" name="Rectangle 4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14" name="AutoShape 4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15" name="Line 47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16" name="Group 48"/>
            <p:cNvGrpSpPr>
              <a:grpSpLocks/>
            </p:cNvGrpSpPr>
            <p:nvPr/>
          </p:nvGrpSpPr>
          <p:grpSpPr bwMode="auto">
            <a:xfrm>
              <a:off x="2184" y="2309"/>
              <a:ext cx="189" cy="187"/>
              <a:chOff x="3312" y="1680"/>
              <a:chExt cx="432" cy="480"/>
            </a:xfrm>
          </p:grpSpPr>
          <p:sp>
            <p:nvSpPr>
              <p:cNvPr id="7217" name="Rectangle 4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18" name="AutoShape 5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19" name="Line 51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20" name="Group 52"/>
            <p:cNvGrpSpPr>
              <a:grpSpLocks/>
            </p:cNvGrpSpPr>
            <p:nvPr/>
          </p:nvGrpSpPr>
          <p:grpSpPr bwMode="auto">
            <a:xfrm>
              <a:off x="2427" y="2309"/>
              <a:ext cx="189" cy="187"/>
              <a:chOff x="3312" y="1680"/>
              <a:chExt cx="432" cy="480"/>
            </a:xfrm>
          </p:grpSpPr>
          <p:sp>
            <p:nvSpPr>
              <p:cNvPr id="7221" name="Rectangle 5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22" name="AutoShape 5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23" name="Line 5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24" name="Group 56"/>
            <p:cNvGrpSpPr>
              <a:grpSpLocks/>
            </p:cNvGrpSpPr>
            <p:nvPr/>
          </p:nvGrpSpPr>
          <p:grpSpPr bwMode="auto">
            <a:xfrm>
              <a:off x="2643" y="2309"/>
              <a:ext cx="189" cy="187"/>
              <a:chOff x="3312" y="1680"/>
              <a:chExt cx="432" cy="480"/>
            </a:xfrm>
          </p:grpSpPr>
          <p:sp>
            <p:nvSpPr>
              <p:cNvPr id="7225" name="Rectangle 5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26" name="AutoShape 5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27" name="Line 59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28" name="Group 60"/>
            <p:cNvGrpSpPr>
              <a:grpSpLocks/>
            </p:cNvGrpSpPr>
            <p:nvPr/>
          </p:nvGrpSpPr>
          <p:grpSpPr bwMode="auto">
            <a:xfrm>
              <a:off x="2859" y="2309"/>
              <a:ext cx="189" cy="187"/>
              <a:chOff x="3312" y="1680"/>
              <a:chExt cx="432" cy="480"/>
            </a:xfrm>
          </p:grpSpPr>
          <p:sp>
            <p:nvSpPr>
              <p:cNvPr id="7229" name="Rectangle 6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30" name="AutoShape 6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31" name="Line 63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32" name="Group 64"/>
            <p:cNvGrpSpPr>
              <a:grpSpLocks/>
            </p:cNvGrpSpPr>
            <p:nvPr/>
          </p:nvGrpSpPr>
          <p:grpSpPr bwMode="auto">
            <a:xfrm>
              <a:off x="3075" y="2309"/>
              <a:ext cx="189" cy="187"/>
              <a:chOff x="3312" y="1680"/>
              <a:chExt cx="432" cy="480"/>
            </a:xfrm>
          </p:grpSpPr>
          <p:sp>
            <p:nvSpPr>
              <p:cNvPr id="7233" name="Rectangle 6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34" name="AutoShape 6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35" name="Line 67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36" name="Group 68"/>
            <p:cNvGrpSpPr>
              <a:grpSpLocks/>
            </p:cNvGrpSpPr>
            <p:nvPr/>
          </p:nvGrpSpPr>
          <p:grpSpPr bwMode="auto">
            <a:xfrm>
              <a:off x="3318" y="2309"/>
              <a:ext cx="189" cy="187"/>
              <a:chOff x="3312" y="1680"/>
              <a:chExt cx="432" cy="480"/>
            </a:xfrm>
          </p:grpSpPr>
          <p:sp>
            <p:nvSpPr>
              <p:cNvPr id="7237" name="Rectangle 6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38" name="AutoShape 7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39" name="Line 71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40" name="Group 72"/>
            <p:cNvGrpSpPr>
              <a:grpSpLocks/>
            </p:cNvGrpSpPr>
            <p:nvPr/>
          </p:nvGrpSpPr>
          <p:grpSpPr bwMode="auto">
            <a:xfrm>
              <a:off x="3318" y="1890"/>
              <a:ext cx="189" cy="186"/>
              <a:chOff x="3312" y="1680"/>
              <a:chExt cx="432" cy="480"/>
            </a:xfrm>
          </p:grpSpPr>
          <p:sp>
            <p:nvSpPr>
              <p:cNvPr id="7241" name="Rectangle 7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42" name="AutoShape 7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43" name="Line 7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44" name="Group 76"/>
            <p:cNvGrpSpPr>
              <a:grpSpLocks/>
            </p:cNvGrpSpPr>
            <p:nvPr/>
          </p:nvGrpSpPr>
          <p:grpSpPr bwMode="auto">
            <a:xfrm>
              <a:off x="3318" y="2100"/>
              <a:ext cx="189" cy="186"/>
              <a:chOff x="3312" y="1680"/>
              <a:chExt cx="432" cy="480"/>
            </a:xfrm>
          </p:grpSpPr>
          <p:sp>
            <p:nvSpPr>
              <p:cNvPr id="7245" name="Rectangle 7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46" name="AutoShape 7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47" name="Line 79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56" name="Group 88"/>
            <p:cNvGrpSpPr>
              <a:grpSpLocks/>
            </p:cNvGrpSpPr>
            <p:nvPr/>
          </p:nvGrpSpPr>
          <p:grpSpPr bwMode="auto">
            <a:xfrm>
              <a:off x="3507" y="1890"/>
              <a:ext cx="189" cy="186"/>
              <a:chOff x="3312" y="1680"/>
              <a:chExt cx="432" cy="480"/>
            </a:xfrm>
          </p:grpSpPr>
          <p:sp>
            <p:nvSpPr>
              <p:cNvPr id="7257" name="Rectangle 8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58" name="AutoShape 9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59" name="Line 91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60" name="Group 92"/>
            <p:cNvGrpSpPr>
              <a:grpSpLocks/>
            </p:cNvGrpSpPr>
            <p:nvPr/>
          </p:nvGrpSpPr>
          <p:grpSpPr bwMode="auto">
            <a:xfrm>
              <a:off x="3507" y="2100"/>
              <a:ext cx="189" cy="186"/>
              <a:chOff x="3312" y="1680"/>
              <a:chExt cx="432" cy="480"/>
            </a:xfrm>
          </p:grpSpPr>
          <p:sp>
            <p:nvSpPr>
              <p:cNvPr id="7261" name="Rectangle 9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62" name="AutoShape 9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63" name="Line 95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88" name="Group 120"/>
            <p:cNvGrpSpPr>
              <a:grpSpLocks/>
            </p:cNvGrpSpPr>
            <p:nvPr/>
          </p:nvGrpSpPr>
          <p:grpSpPr bwMode="auto">
            <a:xfrm>
              <a:off x="2373" y="1913"/>
              <a:ext cx="162" cy="93"/>
              <a:chOff x="4128" y="1728"/>
              <a:chExt cx="288" cy="192"/>
            </a:xfrm>
          </p:grpSpPr>
          <p:sp>
            <p:nvSpPr>
              <p:cNvPr id="7289" name="Rectangle 121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90" name="Line 122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91" name="Group 123"/>
            <p:cNvGrpSpPr>
              <a:grpSpLocks/>
            </p:cNvGrpSpPr>
            <p:nvPr/>
          </p:nvGrpSpPr>
          <p:grpSpPr bwMode="auto">
            <a:xfrm>
              <a:off x="2373" y="2053"/>
              <a:ext cx="162" cy="93"/>
              <a:chOff x="4128" y="1728"/>
              <a:chExt cx="288" cy="192"/>
            </a:xfrm>
          </p:grpSpPr>
          <p:sp>
            <p:nvSpPr>
              <p:cNvPr id="7292" name="Rectangle 124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93" name="Line 125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94" name="Group 126"/>
            <p:cNvGrpSpPr>
              <a:grpSpLocks/>
            </p:cNvGrpSpPr>
            <p:nvPr/>
          </p:nvGrpSpPr>
          <p:grpSpPr bwMode="auto">
            <a:xfrm>
              <a:off x="2373" y="2193"/>
              <a:ext cx="162" cy="93"/>
              <a:chOff x="4128" y="1728"/>
              <a:chExt cx="288" cy="192"/>
            </a:xfrm>
          </p:grpSpPr>
          <p:sp>
            <p:nvSpPr>
              <p:cNvPr id="7295" name="Rectangle 127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96" name="Line 128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297" name="Group 129"/>
            <p:cNvGrpSpPr>
              <a:grpSpLocks/>
            </p:cNvGrpSpPr>
            <p:nvPr/>
          </p:nvGrpSpPr>
          <p:grpSpPr bwMode="auto">
            <a:xfrm>
              <a:off x="2562" y="1913"/>
              <a:ext cx="162" cy="93"/>
              <a:chOff x="4128" y="1728"/>
              <a:chExt cx="288" cy="192"/>
            </a:xfrm>
          </p:grpSpPr>
          <p:sp>
            <p:nvSpPr>
              <p:cNvPr id="7298" name="Rectangle 130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299" name="Line 131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00" name="Group 132"/>
            <p:cNvGrpSpPr>
              <a:grpSpLocks/>
            </p:cNvGrpSpPr>
            <p:nvPr/>
          </p:nvGrpSpPr>
          <p:grpSpPr bwMode="auto">
            <a:xfrm>
              <a:off x="2562" y="2053"/>
              <a:ext cx="162" cy="93"/>
              <a:chOff x="4128" y="1728"/>
              <a:chExt cx="288" cy="192"/>
            </a:xfrm>
          </p:grpSpPr>
          <p:sp>
            <p:nvSpPr>
              <p:cNvPr id="7301" name="Rectangle 133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02" name="Line 134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03" name="Group 135"/>
            <p:cNvGrpSpPr>
              <a:grpSpLocks/>
            </p:cNvGrpSpPr>
            <p:nvPr/>
          </p:nvGrpSpPr>
          <p:grpSpPr bwMode="auto">
            <a:xfrm>
              <a:off x="2562" y="2193"/>
              <a:ext cx="162" cy="93"/>
              <a:chOff x="4128" y="1728"/>
              <a:chExt cx="288" cy="192"/>
            </a:xfrm>
          </p:grpSpPr>
          <p:sp>
            <p:nvSpPr>
              <p:cNvPr id="7304" name="Rectangle 136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05" name="Line 137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06" name="Group 138"/>
            <p:cNvGrpSpPr>
              <a:grpSpLocks/>
            </p:cNvGrpSpPr>
            <p:nvPr/>
          </p:nvGrpSpPr>
          <p:grpSpPr bwMode="auto">
            <a:xfrm>
              <a:off x="2751" y="1913"/>
              <a:ext cx="162" cy="93"/>
              <a:chOff x="4128" y="1728"/>
              <a:chExt cx="288" cy="192"/>
            </a:xfrm>
          </p:grpSpPr>
          <p:sp>
            <p:nvSpPr>
              <p:cNvPr id="7307" name="Rectangle 139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08" name="Line 140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09" name="Group 141"/>
            <p:cNvGrpSpPr>
              <a:grpSpLocks/>
            </p:cNvGrpSpPr>
            <p:nvPr/>
          </p:nvGrpSpPr>
          <p:grpSpPr bwMode="auto">
            <a:xfrm>
              <a:off x="2751" y="2053"/>
              <a:ext cx="162" cy="93"/>
              <a:chOff x="4128" y="1728"/>
              <a:chExt cx="288" cy="192"/>
            </a:xfrm>
          </p:grpSpPr>
          <p:sp>
            <p:nvSpPr>
              <p:cNvPr id="7310" name="Rectangle 142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11" name="Line 143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12" name="Group 144"/>
            <p:cNvGrpSpPr>
              <a:grpSpLocks/>
            </p:cNvGrpSpPr>
            <p:nvPr/>
          </p:nvGrpSpPr>
          <p:grpSpPr bwMode="auto">
            <a:xfrm>
              <a:off x="2751" y="2193"/>
              <a:ext cx="162" cy="93"/>
              <a:chOff x="4128" y="1728"/>
              <a:chExt cx="288" cy="192"/>
            </a:xfrm>
          </p:grpSpPr>
          <p:sp>
            <p:nvSpPr>
              <p:cNvPr id="7313" name="Rectangle 145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14" name="Line 146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15" name="Group 147"/>
            <p:cNvGrpSpPr>
              <a:grpSpLocks/>
            </p:cNvGrpSpPr>
            <p:nvPr/>
          </p:nvGrpSpPr>
          <p:grpSpPr bwMode="auto">
            <a:xfrm>
              <a:off x="2940" y="1913"/>
              <a:ext cx="162" cy="93"/>
              <a:chOff x="4128" y="1728"/>
              <a:chExt cx="288" cy="192"/>
            </a:xfrm>
          </p:grpSpPr>
          <p:sp>
            <p:nvSpPr>
              <p:cNvPr id="7316" name="Rectangle 148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17" name="Line 149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18" name="Group 150"/>
            <p:cNvGrpSpPr>
              <a:grpSpLocks/>
            </p:cNvGrpSpPr>
            <p:nvPr/>
          </p:nvGrpSpPr>
          <p:grpSpPr bwMode="auto">
            <a:xfrm>
              <a:off x="2940" y="2053"/>
              <a:ext cx="162" cy="93"/>
              <a:chOff x="4128" y="1728"/>
              <a:chExt cx="288" cy="192"/>
            </a:xfrm>
          </p:grpSpPr>
          <p:sp>
            <p:nvSpPr>
              <p:cNvPr id="7319" name="Rectangle 151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20" name="Line 152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21" name="Group 153"/>
            <p:cNvGrpSpPr>
              <a:grpSpLocks/>
            </p:cNvGrpSpPr>
            <p:nvPr/>
          </p:nvGrpSpPr>
          <p:grpSpPr bwMode="auto">
            <a:xfrm>
              <a:off x="2940" y="2193"/>
              <a:ext cx="162" cy="93"/>
              <a:chOff x="4128" y="1728"/>
              <a:chExt cx="288" cy="192"/>
            </a:xfrm>
          </p:grpSpPr>
          <p:sp>
            <p:nvSpPr>
              <p:cNvPr id="7322" name="Rectangle 154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23" name="Line 155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24" name="Group 156"/>
            <p:cNvGrpSpPr>
              <a:grpSpLocks/>
            </p:cNvGrpSpPr>
            <p:nvPr/>
          </p:nvGrpSpPr>
          <p:grpSpPr bwMode="auto">
            <a:xfrm>
              <a:off x="3129" y="1913"/>
              <a:ext cx="162" cy="93"/>
              <a:chOff x="4128" y="1728"/>
              <a:chExt cx="288" cy="192"/>
            </a:xfrm>
          </p:grpSpPr>
          <p:sp>
            <p:nvSpPr>
              <p:cNvPr id="7325" name="Rectangle 157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26" name="Line 158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27" name="Group 159"/>
            <p:cNvGrpSpPr>
              <a:grpSpLocks/>
            </p:cNvGrpSpPr>
            <p:nvPr/>
          </p:nvGrpSpPr>
          <p:grpSpPr bwMode="auto">
            <a:xfrm>
              <a:off x="3129" y="2053"/>
              <a:ext cx="162" cy="93"/>
              <a:chOff x="4128" y="1728"/>
              <a:chExt cx="288" cy="192"/>
            </a:xfrm>
          </p:grpSpPr>
          <p:sp>
            <p:nvSpPr>
              <p:cNvPr id="7328" name="Rectangle 160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29" name="Line 161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7330" name="Group 162"/>
            <p:cNvGrpSpPr>
              <a:grpSpLocks/>
            </p:cNvGrpSpPr>
            <p:nvPr/>
          </p:nvGrpSpPr>
          <p:grpSpPr bwMode="auto">
            <a:xfrm>
              <a:off x="3129" y="2193"/>
              <a:ext cx="162" cy="93"/>
              <a:chOff x="4128" y="1728"/>
              <a:chExt cx="288" cy="192"/>
            </a:xfrm>
          </p:grpSpPr>
          <p:sp>
            <p:nvSpPr>
              <p:cNvPr id="7331" name="Rectangle 163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7332" name="Line 164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7333" name="Group 165"/>
          <p:cNvGrpSpPr>
            <a:grpSpLocks/>
          </p:cNvGrpSpPr>
          <p:nvPr/>
        </p:nvGrpSpPr>
        <p:grpSpPr bwMode="auto">
          <a:xfrm>
            <a:off x="3846513" y="2151063"/>
            <a:ext cx="1589087" cy="2401887"/>
            <a:chOff x="2736" y="1536"/>
            <a:chExt cx="672" cy="1104"/>
          </a:xfrm>
        </p:grpSpPr>
        <p:sp>
          <p:nvSpPr>
            <p:cNvPr id="7334" name="AutoShape 166"/>
            <p:cNvSpPr>
              <a:spLocks noChangeArrowheads="1"/>
            </p:cNvSpPr>
            <p:nvPr/>
          </p:nvSpPr>
          <p:spPr bwMode="auto">
            <a:xfrm>
              <a:off x="2736" y="1536"/>
              <a:ext cx="615" cy="210"/>
            </a:xfrm>
            <a:prstGeom prst="rightArrow">
              <a:avLst>
                <a:gd name="adj1" fmla="val 50000"/>
                <a:gd name="adj2" fmla="val 73214"/>
              </a:avLst>
            </a:prstGeom>
            <a:solidFill>
              <a:srgbClr val="B2B2B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35" name="AutoShape 167"/>
            <p:cNvSpPr>
              <a:spLocks noChangeArrowheads="1"/>
            </p:cNvSpPr>
            <p:nvPr/>
          </p:nvSpPr>
          <p:spPr bwMode="auto">
            <a:xfrm>
              <a:off x="2736" y="2430"/>
              <a:ext cx="615" cy="210"/>
            </a:xfrm>
            <a:prstGeom prst="rightArrow">
              <a:avLst>
                <a:gd name="adj1" fmla="val 50000"/>
                <a:gd name="adj2" fmla="val 73214"/>
              </a:avLst>
            </a:prstGeom>
            <a:solidFill>
              <a:srgbClr val="B2B2B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36" name="AutoShape 168"/>
            <p:cNvSpPr>
              <a:spLocks noChangeArrowheads="1"/>
            </p:cNvSpPr>
            <p:nvPr/>
          </p:nvSpPr>
          <p:spPr bwMode="auto">
            <a:xfrm>
              <a:off x="2937" y="1758"/>
              <a:ext cx="471" cy="114"/>
            </a:xfrm>
            <a:prstGeom prst="rightArrow">
              <a:avLst>
                <a:gd name="adj1" fmla="val 50000"/>
                <a:gd name="adj2" fmla="val 103289"/>
              </a:avLst>
            </a:prstGeom>
            <a:solidFill>
              <a:srgbClr val="B2B2B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337" name="AutoShape 169"/>
            <p:cNvSpPr>
              <a:spLocks noChangeArrowheads="1"/>
            </p:cNvSpPr>
            <p:nvPr/>
          </p:nvSpPr>
          <p:spPr bwMode="auto">
            <a:xfrm>
              <a:off x="2928" y="2334"/>
              <a:ext cx="471" cy="114"/>
            </a:xfrm>
            <a:prstGeom prst="rightArrow">
              <a:avLst>
                <a:gd name="adj1" fmla="val 50000"/>
                <a:gd name="adj2" fmla="val 103289"/>
              </a:avLst>
            </a:prstGeom>
            <a:solidFill>
              <a:srgbClr val="B2B2B2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342" name="AutoShape 174" descr="Папирус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534400" y="6248400"/>
            <a:ext cx="533400" cy="509588"/>
          </a:xfrm>
          <a:prstGeom prst="actionButtonForwardNex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50" name="Picture 2" descr="http://copypast.ru/uploads/posts/1286644031_tam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1" t="6385" r="14042" b="5843"/>
          <a:stretch/>
        </p:blipFill>
        <p:spPr bwMode="auto">
          <a:xfrm>
            <a:off x="332925" y="4752167"/>
            <a:ext cx="965428" cy="170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g.ohobby.ru/images/stories/VremjaGeroev/preview05/fp_crusader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2435"/>
            <a:ext cx="892001" cy="176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young.rzd.ru/dbmm/images/41/4080/53785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419" y="505967"/>
            <a:ext cx="1086778" cy="152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392670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10404" y="404664"/>
            <a:ext cx="3295192" cy="126876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</a:t>
            </a:r>
            <a:b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Невский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4835"/>
            <a:ext cx="4824536" cy="6708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004048" y="1988840"/>
            <a:ext cx="39604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Святой благоверный князь Александр Невский родился 30 мая 1220 года в г. Переславле-Залесском. Отец его, Ярослав, был младшим сыном князя Всеволода III Большое Гнездо.  </a:t>
            </a:r>
          </a:p>
          <a:p>
            <a:r>
              <a:rPr lang="ru-RU" sz="24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Мать Александра, Феодосия Игоревна, рязанская княжна.</a:t>
            </a:r>
          </a:p>
        </p:txBody>
      </p:sp>
    </p:spTree>
    <p:extLst>
      <p:ext uri="{BB962C8B-B14F-4D97-AF65-F5344CB8AC3E}">
        <p14:creationId xmlns:p14="http://schemas.microsoft.com/office/powerpoint/2010/main" val="228871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1E028-04D5-467E-BF5B-C453A262E739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8317" name="Rectangle 125"/>
          <p:cNvSpPr>
            <a:spLocks noChangeArrowheads="1"/>
          </p:cNvSpPr>
          <p:nvPr/>
        </p:nvSpPr>
        <p:spPr bwMode="auto">
          <a:xfrm rot="-5400000">
            <a:off x="4648200" y="3048000"/>
            <a:ext cx="1600200" cy="685800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8316" name="Group 124"/>
          <p:cNvGrpSpPr>
            <a:grpSpLocks/>
          </p:cNvGrpSpPr>
          <p:nvPr/>
        </p:nvGrpSpPr>
        <p:grpSpPr bwMode="auto">
          <a:xfrm>
            <a:off x="2514600" y="2514600"/>
            <a:ext cx="3125788" cy="1776413"/>
            <a:chOff x="816" y="1552"/>
            <a:chExt cx="1969" cy="1119"/>
          </a:xfrm>
        </p:grpSpPr>
        <p:grpSp>
          <p:nvGrpSpPr>
            <p:cNvPr id="8195" name="Group 3"/>
            <p:cNvGrpSpPr>
              <a:grpSpLocks/>
            </p:cNvGrpSpPr>
            <p:nvPr/>
          </p:nvGrpSpPr>
          <p:grpSpPr bwMode="auto">
            <a:xfrm>
              <a:off x="816" y="1552"/>
              <a:ext cx="281" cy="256"/>
              <a:chOff x="3312" y="1680"/>
              <a:chExt cx="432" cy="480"/>
            </a:xfrm>
          </p:grpSpPr>
          <p:sp>
            <p:nvSpPr>
              <p:cNvPr id="8196" name="Rectangle 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197" name="AutoShape 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198" name="Line 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199" name="Group 7"/>
            <p:cNvGrpSpPr>
              <a:grpSpLocks/>
            </p:cNvGrpSpPr>
            <p:nvPr/>
          </p:nvGrpSpPr>
          <p:grpSpPr bwMode="auto">
            <a:xfrm>
              <a:off x="816" y="1840"/>
              <a:ext cx="281" cy="255"/>
              <a:chOff x="3312" y="1680"/>
              <a:chExt cx="432" cy="480"/>
            </a:xfrm>
          </p:grpSpPr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01" name="AutoShape 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02" name="Line 1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03" name="Group 11"/>
            <p:cNvGrpSpPr>
              <a:grpSpLocks/>
            </p:cNvGrpSpPr>
            <p:nvPr/>
          </p:nvGrpSpPr>
          <p:grpSpPr bwMode="auto">
            <a:xfrm>
              <a:off x="816" y="2128"/>
              <a:ext cx="281" cy="255"/>
              <a:chOff x="3312" y="1680"/>
              <a:chExt cx="432" cy="480"/>
            </a:xfrm>
          </p:grpSpPr>
          <p:sp>
            <p:nvSpPr>
              <p:cNvPr id="8204" name="Rectangle 1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05" name="AutoShape 1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06" name="Line 14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07" name="Group 15"/>
            <p:cNvGrpSpPr>
              <a:grpSpLocks/>
            </p:cNvGrpSpPr>
            <p:nvPr/>
          </p:nvGrpSpPr>
          <p:grpSpPr bwMode="auto">
            <a:xfrm>
              <a:off x="816" y="2415"/>
              <a:ext cx="281" cy="256"/>
              <a:chOff x="3312" y="1680"/>
              <a:chExt cx="432" cy="480"/>
            </a:xfrm>
          </p:grpSpPr>
          <p:sp>
            <p:nvSpPr>
              <p:cNvPr id="8208" name="Rectangle 1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09" name="AutoShap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10" name="Line 18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11" name="Group 19"/>
            <p:cNvGrpSpPr>
              <a:grpSpLocks/>
            </p:cNvGrpSpPr>
            <p:nvPr/>
          </p:nvGrpSpPr>
          <p:grpSpPr bwMode="auto">
            <a:xfrm>
              <a:off x="1178" y="1552"/>
              <a:ext cx="281" cy="256"/>
              <a:chOff x="3312" y="1680"/>
              <a:chExt cx="432" cy="480"/>
            </a:xfrm>
          </p:grpSpPr>
          <p:sp>
            <p:nvSpPr>
              <p:cNvPr id="8212" name="Rectangle 2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13" name="AutoShape 2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14" name="Line 22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15" name="Group 23"/>
            <p:cNvGrpSpPr>
              <a:grpSpLocks/>
            </p:cNvGrpSpPr>
            <p:nvPr/>
          </p:nvGrpSpPr>
          <p:grpSpPr bwMode="auto">
            <a:xfrm>
              <a:off x="1499" y="1552"/>
              <a:ext cx="281" cy="256"/>
              <a:chOff x="3312" y="1680"/>
              <a:chExt cx="432" cy="480"/>
            </a:xfrm>
          </p:grpSpPr>
          <p:sp>
            <p:nvSpPr>
              <p:cNvPr id="8216" name="Rectangle 2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17" name="AutoShape 2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18" name="Line 2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19" name="Group 27"/>
            <p:cNvGrpSpPr>
              <a:grpSpLocks/>
            </p:cNvGrpSpPr>
            <p:nvPr/>
          </p:nvGrpSpPr>
          <p:grpSpPr bwMode="auto">
            <a:xfrm>
              <a:off x="1820" y="1552"/>
              <a:ext cx="282" cy="256"/>
              <a:chOff x="3312" y="1680"/>
              <a:chExt cx="432" cy="480"/>
            </a:xfrm>
          </p:grpSpPr>
          <p:sp>
            <p:nvSpPr>
              <p:cNvPr id="8220" name="Rectangle 2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21" name="AutoShape 2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22" name="Line 3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31" name="Group 39"/>
            <p:cNvGrpSpPr>
              <a:grpSpLocks/>
            </p:cNvGrpSpPr>
            <p:nvPr/>
          </p:nvGrpSpPr>
          <p:grpSpPr bwMode="auto">
            <a:xfrm>
              <a:off x="816" y="2415"/>
              <a:ext cx="281" cy="256"/>
              <a:chOff x="3312" y="1680"/>
              <a:chExt cx="432" cy="480"/>
            </a:xfrm>
          </p:grpSpPr>
          <p:sp>
            <p:nvSpPr>
              <p:cNvPr id="8232" name="Rectangle 4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33" name="AutoShape 4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34" name="Line 42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35" name="Group 43"/>
            <p:cNvGrpSpPr>
              <a:grpSpLocks/>
            </p:cNvGrpSpPr>
            <p:nvPr/>
          </p:nvGrpSpPr>
          <p:grpSpPr bwMode="auto">
            <a:xfrm>
              <a:off x="1178" y="2415"/>
              <a:ext cx="281" cy="256"/>
              <a:chOff x="3312" y="1680"/>
              <a:chExt cx="432" cy="480"/>
            </a:xfrm>
          </p:grpSpPr>
          <p:sp>
            <p:nvSpPr>
              <p:cNvPr id="8236" name="Rectangle 4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37" name="AutoShape 4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38" name="Line 4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39" name="Group 47"/>
            <p:cNvGrpSpPr>
              <a:grpSpLocks/>
            </p:cNvGrpSpPr>
            <p:nvPr/>
          </p:nvGrpSpPr>
          <p:grpSpPr bwMode="auto">
            <a:xfrm>
              <a:off x="1499" y="2415"/>
              <a:ext cx="281" cy="256"/>
              <a:chOff x="3312" y="1680"/>
              <a:chExt cx="432" cy="480"/>
            </a:xfrm>
          </p:grpSpPr>
          <p:sp>
            <p:nvSpPr>
              <p:cNvPr id="8240" name="Rectangle 4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41" name="AutoShape 4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42" name="Line 5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43" name="Group 51"/>
            <p:cNvGrpSpPr>
              <a:grpSpLocks/>
            </p:cNvGrpSpPr>
            <p:nvPr/>
          </p:nvGrpSpPr>
          <p:grpSpPr bwMode="auto">
            <a:xfrm>
              <a:off x="1820" y="2415"/>
              <a:ext cx="282" cy="256"/>
              <a:chOff x="3312" y="1680"/>
              <a:chExt cx="432" cy="480"/>
            </a:xfrm>
          </p:grpSpPr>
          <p:sp>
            <p:nvSpPr>
              <p:cNvPr id="8244" name="Rectangle 5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45" name="AutoShape 5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46" name="Line 54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55" name="Group 63"/>
            <p:cNvGrpSpPr>
              <a:grpSpLocks/>
            </p:cNvGrpSpPr>
            <p:nvPr/>
          </p:nvGrpSpPr>
          <p:grpSpPr bwMode="auto">
            <a:xfrm>
              <a:off x="2504" y="1840"/>
              <a:ext cx="281" cy="255"/>
              <a:chOff x="3312" y="1680"/>
              <a:chExt cx="432" cy="480"/>
            </a:xfrm>
          </p:grpSpPr>
          <p:sp>
            <p:nvSpPr>
              <p:cNvPr id="8256" name="Rectangle 6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57" name="AutoShape 6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58" name="Line 6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59" name="Group 67"/>
            <p:cNvGrpSpPr>
              <a:grpSpLocks/>
            </p:cNvGrpSpPr>
            <p:nvPr/>
          </p:nvGrpSpPr>
          <p:grpSpPr bwMode="auto">
            <a:xfrm>
              <a:off x="2504" y="2128"/>
              <a:ext cx="281" cy="255"/>
              <a:chOff x="3312" y="1680"/>
              <a:chExt cx="432" cy="480"/>
            </a:xfrm>
          </p:grpSpPr>
          <p:sp>
            <p:nvSpPr>
              <p:cNvPr id="8260" name="Rectangle 6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61" name="AutoShape 6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62" name="Line 7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71" name="Group 79"/>
            <p:cNvGrpSpPr>
              <a:grpSpLocks/>
            </p:cNvGrpSpPr>
            <p:nvPr/>
          </p:nvGrpSpPr>
          <p:grpSpPr bwMode="auto">
            <a:xfrm>
              <a:off x="1097" y="1872"/>
              <a:ext cx="241" cy="127"/>
              <a:chOff x="4128" y="1728"/>
              <a:chExt cx="288" cy="192"/>
            </a:xfrm>
          </p:grpSpPr>
          <p:sp>
            <p:nvSpPr>
              <p:cNvPr id="8272" name="Rectangle 80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73" name="Line 81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74" name="Group 82"/>
            <p:cNvGrpSpPr>
              <a:grpSpLocks/>
            </p:cNvGrpSpPr>
            <p:nvPr/>
          </p:nvGrpSpPr>
          <p:grpSpPr bwMode="auto">
            <a:xfrm>
              <a:off x="1097" y="2064"/>
              <a:ext cx="241" cy="127"/>
              <a:chOff x="4128" y="1728"/>
              <a:chExt cx="288" cy="192"/>
            </a:xfrm>
          </p:grpSpPr>
          <p:sp>
            <p:nvSpPr>
              <p:cNvPr id="8275" name="Rectangle 83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76" name="Line 84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77" name="Group 85"/>
            <p:cNvGrpSpPr>
              <a:grpSpLocks/>
            </p:cNvGrpSpPr>
            <p:nvPr/>
          </p:nvGrpSpPr>
          <p:grpSpPr bwMode="auto">
            <a:xfrm>
              <a:off x="1097" y="2255"/>
              <a:ext cx="241" cy="128"/>
              <a:chOff x="4128" y="1728"/>
              <a:chExt cx="288" cy="192"/>
            </a:xfrm>
          </p:grpSpPr>
          <p:sp>
            <p:nvSpPr>
              <p:cNvPr id="8278" name="Rectangle 86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79" name="Line 87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80" name="Group 88"/>
            <p:cNvGrpSpPr>
              <a:grpSpLocks/>
            </p:cNvGrpSpPr>
            <p:nvPr/>
          </p:nvGrpSpPr>
          <p:grpSpPr bwMode="auto">
            <a:xfrm>
              <a:off x="1379" y="1872"/>
              <a:ext cx="241" cy="127"/>
              <a:chOff x="4128" y="1728"/>
              <a:chExt cx="288" cy="192"/>
            </a:xfrm>
          </p:grpSpPr>
          <p:sp>
            <p:nvSpPr>
              <p:cNvPr id="8281" name="Rectangle 89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82" name="Line 90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83" name="Group 91"/>
            <p:cNvGrpSpPr>
              <a:grpSpLocks/>
            </p:cNvGrpSpPr>
            <p:nvPr/>
          </p:nvGrpSpPr>
          <p:grpSpPr bwMode="auto">
            <a:xfrm>
              <a:off x="1379" y="2064"/>
              <a:ext cx="241" cy="127"/>
              <a:chOff x="4128" y="1728"/>
              <a:chExt cx="288" cy="192"/>
            </a:xfrm>
          </p:grpSpPr>
          <p:sp>
            <p:nvSpPr>
              <p:cNvPr id="8284" name="Rectangle 92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85" name="Line 93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86" name="Group 94"/>
            <p:cNvGrpSpPr>
              <a:grpSpLocks/>
            </p:cNvGrpSpPr>
            <p:nvPr/>
          </p:nvGrpSpPr>
          <p:grpSpPr bwMode="auto">
            <a:xfrm>
              <a:off x="1379" y="2255"/>
              <a:ext cx="241" cy="128"/>
              <a:chOff x="4128" y="1728"/>
              <a:chExt cx="288" cy="192"/>
            </a:xfrm>
          </p:grpSpPr>
          <p:sp>
            <p:nvSpPr>
              <p:cNvPr id="8287" name="Rectangle 95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88" name="Line 96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89" name="Group 97"/>
            <p:cNvGrpSpPr>
              <a:grpSpLocks/>
            </p:cNvGrpSpPr>
            <p:nvPr/>
          </p:nvGrpSpPr>
          <p:grpSpPr bwMode="auto">
            <a:xfrm>
              <a:off x="1660" y="1872"/>
              <a:ext cx="241" cy="127"/>
              <a:chOff x="4128" y="1728"/>
              <a:chExt cx="288" cy="192"/>
            </a:xfrm>
          </p:grpSpPr>
          <p:sp>
            <p:nvSpPr>
              <p:cNvPr id="8290" name="Rectangle 98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91" name="Line 99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92" name="Group 100"/>
            <p:cNvGrpSpPr>
              <a:grpSpLocks/>
            </p:cNvGrpSpPr>
            <p:nvPr/>
          </p:nvGrpSpPr>
          <p:grpSpPr bwMode="auto">
            <a:xfrm>
              <a:off x="1660" y="2064"/>
              <a:ext cx="241" cy="127"/>
              <a:chOff x="4128" y="1728"/>
              <a:chExt cx="288" cy="192"/>
            </a:xfrm>
          </p:grpSpPr>
          <p:sp>
            <p:nvSpPr>
              <p:cNvPr id="8293" name="Rectangle 101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94" name="Line 102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295" name="Group 103"/>
            <p:cNvGrpSpPr>
              <a:grpSpLocks/>
            </p:cNvGrpSpPr>
            <p:nvPr/>
          </p:nvGrpSpPr>
          <p:grpSpPr bwMode="auto">
            <a:xfrm>
              <a:off x="1660" y="2255"/>
              <a:ext cx="241" cy="128"/>
              <a:chOff x="4128" y="1728"/>
              <a:chExt cx="288" cy="192"/>
            </a:xfrm>
          </p:grpSpPr>
          <p:sp>
            <p:nvSpPr>
              <p:cNvPr id="8296" name="Rectangle 104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297" name="Line 105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301" name="Group 109"/>
            <p:cNvGrpSpPr>
              <a:grpSpLocks/>
            </p:cNvGrpSpPr>
            <p:nvPr/>
          </p:nvGrpSpPr>
          <p:grpSpPr bwMode="auto">
            <a:xfrm>
              <a:off x="1941" y="2064"/>
              <a:ext cx="241" cy="127"/>
              <a:chOff x="4128" y="1728"/>
              <a:chExt cx="288" cy="192"/>
            </a:xfrm>
          </p:grpSpPr>
          <p:sp>
            <p:nvSpPr>
              <p:cNvPr id="8302" name="Rectangle 110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303" name="Line 111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304" name="Group 112"/>
            <p:cNvGrpSpPr>
              <a:grpSpLocks/>
            </p:cNvGrpSpPr>
            <p:nvPr/>
          </p:nvGrpSpPr>
          <p:grpSpPr bwMode="auto">
            <a:xfrm>
              <a:off x="1941" y="2255"/>
              <a:ext cx="241" cy="128"/>
              <a:chOff x="4128" y="1728"/>
              <a:chExt cx="288" cy="192"/>
            </a:xfrm>
          </p:grpSpPr>
          <p:sp>
            <p:nvSpPr>
              <p:cNvPr id="8305" name="Rectangle 113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306" name="Line 114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307" name="Group 115"/>
            <p:cNvGrpSpPr>
              <a:grpSpLocks/>
            </p:cNvGrpSpPr>
            <p:nvPr/>
          </p:nvGrpSpPr>
          <p:grpSpPr bwMode="auto">
            <a:xfrm>
              <a:off x="2222" y="1872"/>
              <a:ext cx="241" cy="127"/>
              <a:chOff x="4128" y="1728"/>
              <a:chExt cx="288" cy="192"/>
            </a:xfrm>
          </p:grpSpPr>
          <p:sp>
            <p:nvSpPr>
              <p:cNvPr id="8308" name="Rectangle 116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309" name="Line 117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8310" name="Group 118"/>
            <p:cNvGrpSpPr>
              <a:grpSpLocks/>
            </p:cNvGrpSpPr>
            <p:nvPr/>
          </p:nvGrpSpPr>
          <p:grpSpPr bwMode="auto">
            <a:xfrm>
              <a:off x="2222" y="2064"/>
              <a:ext cx="241" cy="127"/>
              <a:chOff x="4128" y="1728"/>
              <a:chExt cx="288" cy="192"/>
            </a:xfrm>
          </p:grpSpPr>
          <p:sp>
            <p:nvSpPr>
              <p:cNvPr id="8311" name="Rectangle 119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312" name="Line 120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8318" name="Rectangle 126"/>
          <p:cNvSpPr>
            <a:spLocks noChangeArrowheads="1"/>
          </p:cNvSpPr>
          <p:nvPr/>
        </p:nvSpPr>
        <p:spPr bwMode="auto">
          <a:xfrm rot="-8582379">
            <a:off x="4232275" y="685800"/>
            <a:ext cx="1573213" cy="7921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8319" name="Rectangle 127"/>
          <p:cNvSpPr>
            <a:spLocks noChangeArrowheads="1"/>
          </p:cNvSpPr>
          <p:nvPr/>
        </p:nvSpPr>
        <p:spPr bwMode="auto">
          <a:xfrm rot="-2238884">
            <a:off x="4173538" y="5233988"/>
            <a:ext cx="1719262" cy="731837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8321" name="Group 129"/>
          <p:cNvGrpSpPr>
            <a:grpSpLocks/>
          </p:cNvGrpSpPr>
          <p:nvPr/>
        </p:nvGrpSpPr>
        <p:grpSpPr bwMode="auto">
          <a:xfrm>
            <a:off x="6051550" y="4638675"/>
            <a:ext cx="806450" cy="1685925"/>
            <a:chOff x="3809" y="2922"/>
            <a:chExt cx="508" cy="1062"/>
          </a:xfrm>
        </p:grpSpPr>
        <p:sp>
          <p:nvSpPr>
            <p:cNvPr id="8322" name="Rectangle 130"/>
            <p:cNvSpPr>
              <a:spLocks noChangeArrowheads="1"/>
            </p:cNvSpPr>
            <p:nvPr/>
          </p:nvSpPr>
          <p:spPr bwMode="auto">
            <a:xfrm rot="-5400000">
              <a:off x="3600" y="3267"/>
              <a:ext cx="1062" cy="37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23" name="AutoShape 131"/>
            <p:cNvSpPr>
              <a:spLocks noChangeArrowheads="1"/>
            </p:cNvSpPr>
            <p:nvPr/>
          </p:nvSpPr>
          <p:spPr bwMode="auto">
            <a:xfrm rot="16200000" flipH="1">
              <a:off x="3600" y="3267"/>
              <a:ext cx="1062" cy="372"/>
            </a:xfrm>
            <a:prstGeom prst="rtTriangl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24" name="Line 132"/>
            <p:cNvSpPr>
              <a:spLocks noChangeShapeType="1"/>
            </p:cNvSpPr>
            <p:nvPr/>
          </p:nvSpPr>
          <p:spPr bwMode="auto">
            <a:xfrm rot="16200000" flipV="1">
              <a:off x="3877" y="3385"/>
              <a:ext cx="0" cy="136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325" name="Rectangle 133"/>
          <p:cNvSpPr>
            <a:spLocks noChangeArrowheads="1"/>
          </p:cNvSpPr>
          <p:nvPr/>
        </p:nvSpPr>
        <p:spPr bwMode="auto">
          <a:xfrm rot="-5400000">
            <a:off x="7724775" y="2741613"/>
            <a:ext cx="1341438" cy="430212"/>
          </a:xfrm>
          <a:prstGeom prst="rect">
            <a:avLst/>
          </a:prstGeom>
          <a:solidFill>
            <a:srgbClr val="FF0000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О Б О З</a:t>
            </a:r>
            <a:endParaRPr lang="ru-RU" altLang="ru-RU" sz="4000" b="1">
              <a:latin typeface="Arial" charset="0"/>
            </a:endParaRPr>
          </a:p>
        </p:txBody>
      </p:sp>
      <p:grpSp>
        <p:nvGrpSpPr>
          <p:cNvPr id="8328" name="Group 136"/>
          <p:cNvGrpSpPr>
            <a:grpSpLocks/>
          </p:cNvGrpSpPr>
          <p:nvPr/>
        </p:nvGrpSpPr>
        <p:grpSpPr bwMode="auto">
          <a:xfrm>
            <a:off x="4010025" y="1309688"/>
            <a:ext cx="638175" cy="4010025"/>
            <a:chOff x="2526" y="825"/>
            <a:chExt cx="402" cy="2526"/>
          </a:xfrm>
        </p:grpSpPr>
        <p:sp>
          <p:nvSpPr>
            <p:cNvPr id="8326" name="AutoShape 134"/>
            <p:cNvSpPr>
              <a:spLocks noChangeArrowheads="1"/>
            </p:cNvSpPr>
            <p:nvPr/>
          </p:nvSpPr>
          <p:spPr bwMode="auto">
            <a:xfrm rot="18330959">
              <a:off x="2371" y="980"/>
              <a:ext cx="615" cy="306"/>
            </a:xfrm>
            <a:prstGeom prst="leftArrow">
              <a:avLst>
                <a:gd name="adj1" fmla="val 50000"/>
                <a:gd name="adj2" fmla="val 502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327" name="AutoShape 135"/>
            <p:cNvSpPr>
              <a:spLocks noChangeArrowheads="1"/>
            </p:cNvSpPr>
            <p:nvPr/>
          </p:nvSpPr>
          <p:spPr bwMode="auto">
            <a:xfrm rot="3269041" flipV="1">
              <a:off x="2467" y="2891"/>
              <a:ext cx="615" cy="306"/>
            </a:xfrm>
            <a:prstGeom prst="leftArrow">
              <a:avLst>
                <a:gd name="adj1" fmla="val 50000"/>
                <a:gd name="adj2" fmla="val 50245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8330" name="AutoShape 138" descr="Папирус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534400" y="6248400"/>
            <a:ext cx="533400" cy="509588"/>
          </a:xfrm>
          <a:prstGeom prst="actionButtonForwardNex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074" name="Picture 2" descr="http://savepic.ru/44318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28" y="2337076"/>
            <a:ext cx="1558150" cy="223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gameway.at.ua/_nw/0/50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59" y="548680"/>
            <a:ext cx="2058935" cy="154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071435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8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064896" cy="54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332656"/>
            <a:ext cx="56603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Рыцари в окружении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50F6C-B156-44D8-8A1F-6F423DA64785}" type="slidenum">
              <a:rPr lang="ru-RU" altLang="ru-RU"/>
              <a:pPr/>
              <a:t>22</a:t>
            </a:fld>
            <a:endParaRPr lang="ru-RU" altLang="ru-RU"/>
          </a:p>
        </p:txBody>
      </p:sp>
      <p:grpSp>
        <p:nvGrpSpPr>
          <p:cNvPr id="9318" name="Group 102"/>
          <p:cNvGrpSpPr>
            <a:grpSpLocks/>
          </p:cNvGrpSpPr>
          <p:nvPr/>
        </p:nvGrpSpPr>
        <p:grpSpPr bwMode="auto">
          <a:xfrm>
            <a:off x="3505200" y="2514600"/>
            <a:ext cx="2765425" cy="2006600"/>
            <a:chOff x="1776" y="1584"/>
            <a:chExt cx="1742" cy="1264"/>
          </a:xfrm>
        </p:grpSpPr>
        <p:grpSp>
          <p:nvGrpSpPr>
            <p:cNvPr id="9219" name="Group 3"/>
            <p:cNvGrpSpPr>
              <a:grpSpLocks/>
            </p:cNvGrpSpPr>
            <p:nvPr/>
          </p:nvGrpSpPr>
          <p:grpSpPr bwMode="auto">
            <a:xfrm rot="-2033547">
              <a:off x="1871" y="1584"/>
              <a:ext cx="281" cy="256"/>
              <a:chOff x="3312" y="1680"/>
              <a:chExt cx="432" cy="480"/>
            </a:xfrm>
          </p:grpSpPr>
          <p:sp>
            <p:nvSpPr>
              <p:cNvPr id="9220" name="Rectangle 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21" name="AutoShape 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22" name="Line 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27" name="Group 11"/>
            <p:cNvGrpSpPr>
              <a:grpSpLocks/>
            </p:cNvGrpSpPr>
            <p:nvPr/>
          </p:nvGrpSpPr>
          <p:grpSpPr bwMode="auto">
            <a:xfrm rot="-6781205">
              <a:off x="1763" y="2077"/>
              <a:ext cx="281" cy="255"/>
              <a:chOff x="3312" y="1680"/>
              <a:chExt cx="432" cy="480"/>
            </a:xfrm>
          </p:grpSpPr>
          <p:sp>
            <p:nvSpPr>
              <p:cNvPr id="9228" name="Rectangle 1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29" name="AutoShape 1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30" name="Line 14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31" name="Group 15"/>
            <p:cNvGrpSpPr>
              <a:grpSpLocks/>
            </p:cNvGrpSpPr>
            <p:nvPr/>
          </p:nvGrpSpPr>
          <p:grpSpPr bwMode="auto">
            <a:xfrm rot="8146029">
              <a:off x="1776" y="2447"/>
              <a:ext cx="281" cy="256"/>
              <a:chOff x="3312" y="1680"/>
              <a:chExt cx="432" cy="480"/>
            </a:xfrm>
          </p:grpSpPr>
          <p:sp>
            <p:nvSpPr>
              <p:cNvPr id="9232" name="Rectangle 16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33" name="AutoShape 17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34" name="Line 18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35" name="Group 19"/>
            <p:cNvGrpSpPr>
              <a:grpSpLocks/>
            </p:cNvGrpSpPr>
            <p:nvPr/>
          </p:nvGrpSpPr>
          <p:grpSpPr bwMode="auto">
            <a:xfrm>
              <a:off x="2233" y="1584"/>
              <a:ext cx="281" cy="256"/>
              <a:chOff x="3312" y="1680"/>
              <a:chExt cx="432" cy="480"/>
            </a:xfrm>
          </p:grpSpPr>
          <p:sp>
            <p:nvSpPr>
              <p:cNvPr id="9236" name="Rectangle 2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37" name="AutoShape 2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38" name="Line 22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43" name="Group 27"/>
            <p:cNvGrpSpPr>
              <a:grpSpLocks/>
            </p:cNvGrpSpPr>
            <p:nvPr/>
          </p:nvGrpSpPr>
          <p:grpSpPr bwMode="auto">
            <a:xfrm rot="-2067457">
              <a:off x="2875" y="1584"/>
              <a:ext cx="282" cy="256"/>
              <a:chOff x="3312" y="1680"/>
              <a:chExt cx="432" cy="480"/>
            </a:xfrm>
          </p:grpSpPr>
          <p:sp>
            <p:nvSpPr>
              <p:cNvPr id="9244" name="Rectangle 28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5" name="AutoShape 29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6" name="Line 30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47" name="Group 31"/>
            <p:cNvGrpSpPr>
              <a:grpSpLocks/>
            </p:cNvGrpSpPr>
            <p:nvPr/>
          </p:nvGrpSpPr>
          <p:grpSpPr bwMode="auto">
            <a:xfrm rot="1664334">
              <a:off x="2160" y="2592"/>
              <a:ext cx="281" cy="256"/>
              <a:chOff x="3312" y="1680"/>
              <a:chExt cx="432" cy="480"/>
            </a:xfrm>
          </p:grpSpPr>
          <p:sp>
            <p:nvSpPr>
              <p:cNvPr id="9248" name="Rectangle 32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49" name="AutoShape 33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50" name="Line 34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55" name="Group 39"/>
            <p:cNvGrpSpPr>
              <a:grpSpLocks/>
            </p:cNvGrpSpPr>
            <p:nvPr/>
          </p:nvGrpSpPr>
          <p:grpSpPr bwMode="auto">
            <a:xfrm rot="1239901">
              <a:off x="2554" y="2447"/>
              <a:ext cx="281" cy="256"/>
              <a:chOff x="3312" y="1680"/>
              <a:chExt cx="432" cy="480"/>
            </a:xfrm>
          </p:grpSpPr>
          <p:sp>
            <p:nvSpPr>
              <p:cNvPr id="9256" name="Rectangle 40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57" name="AutoShape 41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58" name="Line 42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59" name="Group 43"/>
            <p:cNvGrpSpPr>
              <a:grpSpLocks/>
            </p:cNvGrpSpPr>
            <p:nvPr/>
          </p:nvGrpSpPr>
          <p:grpSpPr bwMode="auto">
            <a:xfrm rot="1490722">
              <a:off x="2875" y="2447"/>
              <a:ext cx="282" cy="256"/>
              <a:chOff x="3312" y="1680"/>
              <a:chExt cx="432" cy="480"/>
            </a:xfrm>
          </p:grpSpPr>
          <p:sp>
            <p:nvSpPr>
              <p:cNvPr id="9260" name="Rectangle 44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61" name="AutoShape 45"/>
              <p:cNvSpPr>
                <a:spLocks noChangeArrowheads="1"/>
              </p:cNvSpPr>
              <p:nvPr/>
            </p:nvSpPr>
            <p:spPr bwMode="auto">
              <a:xfrm>
                <a:off x="3312" y="1680"/>
                <a:ext cx="299" cy="480"/>
              </a:xfrm>
              <a:prstGeom prst="rt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62" name="Line 46"/>
              <p:cNvSpPr>
                <a:spLocks noChangeShapeType="1"/>
              </p:cNvSpPr>
              <p:nvPr/>
            </p:nvSpPr>
            <p:spPr bwMode="auto">
              <a:xfrm>
                <a:off x="3611" y="1920"/>
                <a:ext cx="1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71" name="Group 55"/>
            <p:cNvGrpSpPr>
              <a:grpSpLocks/>
            </p:cNvGrpSpPr>
            <p:nvPr/>
          </p:nvGrpSpPr>
          <p:grpSpPr bwMode="auto">
            <a:xfrm rot="3304217">
              <a:off x="2152" y="1976"/>
              <a:ext cx="241" cy="127"/>
              <a:chOff x="4128" y="1728"/>
              <a:chExt cx="288" cy="192"/>
            </a:xfrm>
          </p:grpSpPr>
          <p:sp>
            <p:nvSpPr>
              <p:cNvPr id="9272" name="Rectangle 56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73" name="Line 57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9278" name="Rectangle 62"/>
            <p:cNvSpPr>
              <a:spLocks noChangeArrowheads="1"/>
            </p:cNvSpPr>
            <p:nvPr/>
          </p:nvSpPr>
          <p:spPr bwMode="auto">
            <a:xfrm rot="1546814">
              <a:off x="2152" y="2287"/>
              <a:ext cx="161" cy="12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79" name="Line 63"/>
            <p:cNvSpPr>
              <a:spLocks noChangeShapeType="1"/>
            </p:cNvSpPr>
            <p:nvPr/>
          </p:nvSpPr>
          <p:spPr bwMode="auto">
            <a:xfrm>
              <a:off x="2313" y="2351"/>
              <a:ext cx="8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280" name="Group 64"/>
            <p:cNvGrpSpPr>
              <a:grpSpLocks/>
            </p:cNvGrpSpPr>
            <p:nvPr/>
          </p:nvGrpSpPr>
          <p:grpSpPr bwMode="auto">
            <a:xfrm rot="-1862149">
              <a:off x="2434" y="1824"/>
              <a:ext cx="241" cy="127"/>
              <a:chOff x="4128" y="1728"/>
              <a:chExt cx="288" cy="192"/>
            </a:xfrm>
          </p:grpSpPr>
          <p:sp>
            <p:nvSpPr>
              <p:cNvPr id="9281" name="Rectangle 65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82" name="Line 66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83" name="Group 67"/>
            <p:cNvGrpSpPr>
              <a:grpSpLocks/>
            </p:cNvGrpSpPr>
            <p:nvPr/>
          </p:nvGrpSpPr>
          <p:grpSpPr bwMode="auto">
            <a:xfrm rot="11470658">
              <a:off x="2434" y="2096"/>
              <a:ext cx="241" cy="127"/>
              <a:chOff x="4128" y="1728"/>
              <a:chExt cx="288" cy="192"/>
            </a:xfrm>
          </p:grpSpPr>
          <p:sp>
            <p:nvSpPr>
              <p:cNvPr id="9284" name="Rectangle 68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85" name="Line 69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86" name="Group 70"/>
            <p:cNvGrpSpPr>
              <a:grpSpLocks/>
            </p:cNvGrpSpPr>
            <p:nvPr/>
          </p:nvGrpSpPr>
          <p:grpSpPr bwMode="auto">
            <a:xfrm rot="4981527">
              <a:off x="2343" y="2312"/>
              <a:ext cx="241" cy="128"/>
              <a:chOff x="4128" y="1728"/>
              <a:chExt cx="288" cy="192"/>
            </a:xfrm>
          </p:grpSpPr>
          <p:sp>
            <p:nvSpPr>
              <p:cNvPr id="9287" name="Rectangle 71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88" name="Line 72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89" name="Group 73"/>
            <p:cNvGrpSpPr>
              <a:grpSpLocks/>
            </p:cNvGrpSpPr>
            <p:nvPr/>
          </p:nvGrpSpPr>
          <p:grpSpPr bwMode="auto">
            <a:xfrm rot="-2178099">
              <a:off x="2688" y="1872"/>
              <a:ext cx="241" cy="127"/>
              <a:chOff x="4128" y="1728"/>
              <a:chExt cx="288" cy="192"/>
            </a:xfrm>
          </p:grpSpPr>
          <p:sp>
            <p:nvSpPr>
              <p:cNvPr id="9290" name="Rectangle 74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91" name="Line 75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92" name="Group 76"/>
            <p:cNvGrpSpPr>
              <a:grpSpLocks/>
            </p:cNvGrpSpPr>
            <p:nvPr/>
          </p:nvGrpSpPr>
          <p:grpSpPr bwMode="auto">
            <a:xfrm rot="4956538">
              <a:off x="2715" y="2168"/>
              <a:ext cx="241" cy="127"/>
              <a:chOff x="4128" y="1728"/>
              <a:chExt cx="288" cy="192"/>
            </a:xfrm>
          </p:grpSpPr>
          <p:sp>
            <p:nvSpPr>
              <p:cNvPr id="9293" name="Rectangle 77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294" name="Line 78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298" name="Group 82"/>
            <p:cNvGrpSpPr>
              <a:grpSpLocks/>
            </p:cNvGrpSpPr>
            <p:nvPr/>
          </p:nvGrpSpPr>
          <p:grpSpPr bwMode="auto">
            <a:xfrm rot="-3081570">
              <a:off x="2996" y="1977"/>
              <a:ext cx="241" cy="127"/>
              <a:chOff x="4128" y="1728"/>
              <a:chExt cx="288" cy="192"/>
            </a:xfrm>
          </p:grpSpPr>
          <p:sp>
            <p:nvSpPr>
              <p:cNvPr id="9299" name="Rectangle 83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00" name="Line 84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301" name="Group 85"/>
            <p:cNvGrpSpPr>
              <a:grpSpLocks/>
            </p:cNvGrpSpPr>
            <p:nvPr/>
          </p:nvGrpSpPr>
          <p:grpSpPr bwMode="auto">
            <a:xfrm rot="1268501">
              <a:off x="2996" y="2287"/>
              <a:ext cx="241" cy="128"/>
              <a:chOff x="4128" y="1728"/>
              <a:chExt cx="288" cy="192"/>
            </a:xfrm>
          </p:grpSpPr>
          <p:sp>
            <p:nvSpPr>
              <p:cNvPr id="9302" name="Rectangle 86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03" name="Line 87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9307" name="Group 91"/>
            <p:cNvGrpSpPr>
              <a:grpSpLocks/>
            </p:cNvGrpSpPr>
            <p:nvPr/>
          </p:nvGrpSpPr>
          <p:grpSpPr bwMode="auto">
            <a:xfrm rot="9119756">
              <a:off x="3277" y="2096"/>
              <a:ext cx="241" cy="127"/>
              <a:chOff x="4128" y="1728"/>
              <a:chExt cx="288" cy="192"/>
            </a:xfrm>
          </p:grpSpPr>
          <p:sp>
            <p:nvSpPr>
              <p:cNvPr id="9308" name="Rectangle 92"/>
              <p:cNvSpPr>
                <a:spLocks noChangeArrowheads="1"/>
              </p:cNvSpPr>
              <p:nvPr/>
            </p:nvSpPr>
            <p:spPr bwMode="auto">
              <a:xfrm>
                <a:off x="4128" y="1728"/>
                <a:ext cx="192" cy="192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09" name="Line 93"/>
              <p:cNvSpPr>
                <a:spLocks noChangeShapeType="1"/>
              </p:cNvSpPr>
              <p:nvPr/>
            </p:nvSpPr>
            <p:spPr bwMode="auto">
              <a:xfrm>
                <a:off x="4320" y="1824"/>
                <a:ext cx="9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9313" name="Rectangle 97"/>
          <p:cNvSpPr>
            <a:spLocks noChangeArrowheads="1"/>
          </p:cNvSpPr>
          <p:nvPr/>
        </p:nvSpPr>
        <p:spPr bwMode="auto">
          <a:xfrm rot="-5400000">
            <a:off x="7724775" y="2741613"/>
            <a:ext cx="1341438" cy="430212"/>
          </a:xfrm>
          <a:prstGeom prst="rect">
            <a:avLst/>
          </a:prstGeom>
          <a:solidFill>
            <a:srgbClr val="FF0000"/>
          </a:solidFill>
          <a:ln w="76200" cmpd="tri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altLang="ru-RU" b="1">
                <a:latin typeface="Arial" charset="0"/>
              </a:rPr>
              <a:t>О Б О З</a:t>
            </a:r>
            <a:endParaRPr lang="ru-RU" altLang="ru-RU" sz="4400" b="1">
              <a:latin typeface="Arial" charset="0"/>
            </a:endParaRPr>
          </a:p>
        </p:txBody>
      </p:sp>
      <p:grpSp>
        <p:nvGrpSpPr>
          <p:cNvPr id="9319" name="Group 103"/>
          <p:cNvGrpSpPr>
            <a:grpSpLocks/>
          </p:cNvGrpSpPr>
          <p:nvPr/>
        </p:nvGrpSpPr>
        <p:grpSpPr bwMode="auto">
          <a:xfrm>
            <a:off x="2514600" y="1752600"/>
            <a:ext cx="3886200" cy="3429000"/>
            <a:chOff x="1152" y="1056"/>
            <a:chExt cx="2448" cy="2160"/>
          </a:xfrm>
        </p:grpSpPr>
        <p:sp>
          <p:nvSpPr>
            <p:cNvPr id="9310" name="Rectangle 94"/>
            <p:cNvSpPr>
              <a:spLocks noChangeArrowheads="1"/>
            </p:cNvSpPr>
            <p:nvPr/>
          </p:nvSpPr>
          <p:spPr bwMode="auto">
            <a:xfrm rot="-5400000">
              <a:off x="3096" y="2040"/>
              <a:ext cx="768" cy="240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11" name="Rectangle 95"/>
            <p:cNvSpPr>
              <a:spLocks noChangeArrowheads="1"/>
            </p:cNvSpPr>
            <p:nvPr/>
          </p:nvSpPr>
          <p:spPr bwMode="auto">
            <a:xfrm rot="-10339208">
              <a:off x="2341" y="1056"/>
              <a:ext cx="912" cy="336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12" name="Rectangle 96"/>
            <p:cNvSpPr>
              <a:spLocks noChangeArrowheads="1"/>
            </p:cNvSpPr>
            <p:nvPr/>
          </p:nvSpPr>
          <p:spPr bwMode="auto">
            <a:xfrm rot="-611363">
              <a:off x="2428" y="2913"/>
              <a:ext cx="891" cy="303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9314" name="Group 98"/>
            <p:cNvGrpSpPr>
              <a:grpSpLocks/>
            </p:cNvGrpSpPr>
            <p:nvPr/>
          </p:nvGrpSpPr>
          <p:grpSpPr bwMode="auto">
            <a:xfrm rot="6590349">
              <a:off x="1299" y="2589"/>
              <a:ext cx="432" cy="726"/>
              <a:chOff x="3809" y="2922"/>
              <a:chExt cx="508" cy="1062"/>
            </a:xfrm>
          </p:grpSpPr>
          <p:sp>
            <p:nvSpPr>
              <p:cNvPr id="9315" name="Rectangle 99"/>
              <p:cNvSpPr>
                <a:spLocks noChangeArrowheads="1"/>
              </p:cNvSpPr>
              <p:nvPr/>
            </p:nvSpPr>
            <p:spPr bwMode="auto">
              <a:xfrm rot="-5400000">
                <a:off x="3600" y="3267"/>
                <a:ext cx="1062" cy="372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16" name="AutoShape 100"/>
              <p:cNvSpPr>
                <a:spLocks noChangeArrowheads="1"/>
              </p:cNvSpPr>
              <p:nvPr/>
            </p:nvSpPr>
            <p:spPr bwMode="auto">
              <a:xfrm rot="16200000" flipH="1">
                <a:off x="3600" y="3267"/>
                <a:ext cx="1062" cy="372"/>
              </a:xfrm>
              <a:prstGeom prst="rtTriangl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317" name="Line 101"/>
              <p:cNvSpPr>
                <a:spLocks noChangeShapeType="1"/>
              </p:cNvSpPr>
              <p:nvPr/>
            </p:nvSpPr>
            <p:spPr bwMode="auto">
              <a:xfrm rot="16200000" flipV="1">
                <a:off x="3877" y="3385"/>
                <a:ext cx="0" cy="136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9324" name="Group 108"/>
          <p:cNvGrpSpPr>
            <a:grpSpLocks/>
          </p:cNvGrpSpPr>
          <p:nvPr/>
        </p:nvGrpSpPr>
        <p:grpSpPr bwMode="auto">
          <a:xfrm>
            <a:off x="3124200" y="2286000"/>
            <a:ext cx="2895600" cy="2438400"/>
            <a:chOff x="1536" y="1392"/>
            <a:chExt cx="1824" cy="1536"/>
          </a:xfrm>
        </p:grpSpPr>
        <p:sp>
          <p:nvSpPr>
            <p:cNvPr id="9320" name="Line 104"/>
            <p:cNvSpPr>
              <a:spLocks noChangeShapeType="1"/>
            </p:cNvSpPr>
            <p:nvPr/>
          </p:nvSpPr>
          <p:spPr bwMode="auto">
            <a:xfrm flipV="1">
              <a:off x="1536" y="2160"/>
              <a:ext cx="672" cy="672"/>
            </a:xfrm>
            <a:prstGeom prst="line">
              <a:avLst/>
            </a:prstGeom>
            <a:noFill/>
            <a:ln w="1174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21" name="Line 105"/>
            <p:cNvSpPr>
              <a:spLocks noChangeShapeType="1"/>
            </p:cNvSpPr>
            <p:nvPr/>
          </p:nvSpPr>
          <p:spPr bwMode="auto">
            <a:xfrm flipH="1">
              <a:off x="2640" y="1392"/>
              <a:ext cx="96" cy="480"/>
            </a:xfrm>
            <a:prstGeom prst="line">
              <a:avLst/>
            </a:prstGeom>
            <a:noFill/>
            <a:ln w="1174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22" name="Line 106"/>
            <p:cNvSpPr>
              <a:spLocks noChangeShapeType="1"/>
            </p:cNvSpPr>
            <p:nvPr/>
          </p:nvSpPr>
          <p:spPr bwMode="auto">
            <a:xfrm flipH="1" flipV="1">
              <a:off x="2880" y="2016"/>
              <a:ext cx="480" cy="144"/>
            </a:xfrm>
            <a:prstGeom prst="line">
              <a:avLst/>
            </a:prstGeom>
            <a:noFill/>
            <a:ln w="1174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23" name="Line 107"/>
            <p:cNvSpPr>
              <a:spLocks noChangeShapeType="1"/>
            </p:cNvSpPr>
            <p:nvPr/>
          </p:nvSpPr>
          <p:spPr bwMode="auto">
            <a:xfrm flipH="1" flipV="1">
              <a:off x="2640" y="2400"/>
              <a:ext cx="240" cy="528"/>
            </a:xfrm>
            <a:prstGeom prst="line">
              <a:avLst/>
            </a:prstGeom>
            <a:noFill/>
            <a:ln w="11747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328" name="Group 112"/>
          <p:cNvGrpSpPr>
            <a:grpSpLocks/>
          </p:cNvGrpSpPr>
          <p:nvPr/>
        </p:nvGrpSpPr>
        <p:grpSpPr bwMode="auto">
          <a:xfrm>
            <a:off x="152400" y="304800"/>
            <a:ext cx="4191000" cy="4114800"/>
            <a:chOff x="192" y="192"/>
            <a:chExt cx="1776" cy="2496"/>
          </a:xfrm>
        </p:grpSpPr>
        <p:sp>
          <p:nvSpPr>
            <p:cNvPr id="9325" name="Line 109"/>
            <p:cNvSpPr>
              <a:spLocks noChangeShapeType="1"/>
            </p:cNvSpPr>
            <p:nvPr/>
          </p:nvSpPr>
          <p:spPr bwMode="auto">
            <a:xfrm flipH="1" flipV="1">
              <a:off x="480" y="192"/>
              <a:ext cx="1488" cy="12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26" name="Line 110"/>
            <p:cNvSpPr>
              <a:spLocks noChangeShapeType="1"/>
            </p:cNvSpPr>
            <p:nvPr/>
          </p:nvSpPr>
          <p:spPr bwMode="auto">
            <a:xfrm flipH="1" flipV="1">
              <a:off x="192" y="1824"/>
              <a:ext cx="1440" cy="1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27" name="Line 111"/>
            <p:cNvSpPr>
              <a:spLocks noChangeShapeType="1"/>
            </p:cNvSpPr>
            <p:nvPr/>
          </p:nvSpPr>
          <p:spPr bwMode="auto">
            <a:xfrm flipH="1">
              <a:off x="192" y="2304"/>
              <a:ext cx="1344" cy="384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9333" name="Group 117"/>
          <p:cNvGrpSpPr>
            <a:grpSpLocks/>
          </p:cNvGrpSpPr>
          <p:nvPr/>
        </p:nvGrpSpPr>
        <p:grpSpPr bwMode="auto">
          <a:xfrm>
            <a:off x="400050" y="933450"/>
            <a:ext cx="3098800" cy="3790950"/>
            <a:chOff x="252" y="588"/>
            <a:chExt cx="1952" cy="2388"/>
          </a:xfrm>
        </p:grpSpPr>
        <p:sp>
          <p:nvSpPr>
            <p:cNvPr id="9329" name="Freeform 113"/>
            <p:cNvSpPr>
              <a:spLocks/>
            </p:cNvSpPr>
            <p:nvPr/>
          </p:nvSpPr>
          <p:spPr bwMode="auto">
            <a:xfrm>
              <a:off x="252" y="2744"/>
              <a:ext cx="1272" cy="232"/>
            </a:xfrm>
            <a:custGeom>
              <a:avLst/>
              <a:gdLst>
                <a:gd name="T0" fmla="*/ 1272 w 1272"/>
                <a:gd name="T1" fmla="*/ 232 h 232"/>
                <a:gd name="T2" fmla="*/ 972 w 1272"/>
                <a:gd name="T3" fmla="*/ 64 h 232"/>
                <a:gd name="T4" fmla="*/ 0 w 1272"/>
                <a:gd name="T5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2" h="232">
                  <a:moveTo>
                    <a:pt x="1272" y="232"/>
                  </a:moveTo>
                  <a:cubicBezTo>
                    <a:pt x="1224" y="204"/>
                    <a:pt x="1184" y="64"/>
                    <a:pt x="972" y="64"/>
                  </a:cubicBezTo>
                  <a:cubicBezTo>
                    <a:pt x="788" y="0"/>
                    <a:pt x="202" y="197"/>
                    <a:pt x="0" y="232"/>
                  </a:cubicBezTo>
                </a:path>
              </a:pathLst>
            </a:custGeom>
            <a:noFill/>
            <a:ln w="1143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30" name="Freeform 114"/>
            <p:cNvSpPr>
              <a:spLocks/>
            </p:cNvSpPr>
            <p:nvPr/>
          </p:nvSpPr>
          <p:spPr bwMode="auto">
            <a:xfrm>
              <a:off x="720" y="588"/>
              <a:ext cx="1484" cy="2148"/>
            </a:xfrm>
            <a:custGeom>
              <a:avLst/>
              <a:gdLst>
                <a:gd name="T0" fmla="*/ 1056 w 1484"/>
                <a:gd name="T1" fmla="*/ 2148 h 2148"/>
                <a:gd name="T2" fmla="*/ 1308 w 1484"/>
                <a:gd name="T3" fmla="*/ 984 h 2148"/>
                <a:gd name="T4" fmla="*/ 0 w 1484"/>
                <a:gd name="T5" fmla="*/ 0 h 2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84" h="2148">
                  <a:moveTo>
                    <a:pt x="1056" y="2148"/>
                  </a:moveTo>
                  <a:cubicBezTo>
                    <a:pt x="1098" y="1954"/>
                    <a:pt x="1484" y="1342"/>
                    <a:pt x="1308" y="984"/>
                  </a:cubicBezTo>
                  <a:cubicBezTo>
                    <a:pt x="1214" y="662"/>
                    <a:pt x="272" y="205"/>
                    <a:pt x="0" y="0"/>
                  </a:cubicBezTo>
                </a:path>
              </a:pathLst>
            </a:custGeom>
            <a:noFill/>
            <a:ln w="1143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331" name="Freeform 115"/>
            <p:cNvSpPr>
              <a:spLocks/>
            </p:cNvSpPr>
            <p:nvPr/>
          </p:nvSpPr>
          <p:spPr bwMode="auto">
            <a:xfrm>
              <a:off x="576" y="2160"/>
              <a:ext cx="1056" cy="528"/>
            </a:xfrm>
            <a:custGeom>
              <a:avLst/>
              <a:gdLst>
                <a:gd name="T0" fmla="*/ 1056 w 1056"/>
                <a:gd name="T1" fmla="*/ 528 h 528"/>
                <a:gd name="T2" fmla="*/ 840 w 1056"/>
                <a:gd name="T3" fmla="*/ 144 h 528"/>
                <a:gd name="T4" fmla="*/ 0 w 1056"/>
                <a:gd name="T5" fmla="*/ 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6" h="528">
                  <a:moveTo>
                    <a:pt x="1056" y="528"/>
                  </a:moveTo>
                  <a:cubicBezTo>
                    <a:pt x="1020" y="464"/>
                    <a:pt x="1016" y="232"/>
                    <a:pt x="840" y="144"/>
                  </a:cubicBezTo>
                  <a:cubicBezTo>
                    <a:pt x="664" y="56"/>
                    <a:pt x="175" y="30"/>
                    <a:pt x="0" y="0"/>
                  </a:cubicBezTo>
                </a:path>
              </a:pathLst>
            </a:custGeom>
            <a:noFill/>
            <a:ln w="114300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7648" name="AutoShape 0" descr="Папирус">
            <a:hlinkClick r:id="" action="ppaction://hlinkshowjump?jump=firstslide" highlightClick="1"/>
          </p:cNvPr>
          <p:cNvSpPr>
            <a:spLocks noChangeArrowheads="1"/>
          </p:cNvSpPr>
          <p:nvPr/>
        </p:nvSpPr>
        <p:spPr bwMode="auto">
          <a:xfrm>
            <a:off x="8423275" y="6165850"/>
            <a:ext cx="612775" cy="574675"/>
          </a:xfrm>
          <a:prstGeom prst="actionButtonReturn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3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9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Ледовое побоище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68952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93204" y="332656"/>
            <a:ext cx="8229600" cy="15121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Разгром  немецких  рыцарей на льду Чудского озера</a:t>
            </a:r>
            <a:b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90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758" r="-2646" b="7422"/>
          <a:stretch/>
        </p:blipFill>
        <p:spPr>
          <a:xfrm>
            <a:off x="395536" y="3068960"/>
            <a:ext cx="4931047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2956005"/>
          </a:xfrm>
        </p:spPr>
        <p:txBody>
          <a:bodyPr>
            <a:noAutofit/>
          </a:bodyPr>
          <a:lstStyle/>
          <a:p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человека в средневековых доспехах, с оружием, и коня, на котором он сидит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составляет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600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килограммов</a:t>
            </a:r>
            <a:b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Вес 40 всадников составляет — </a:t>
            </a:r>
            <a:b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тонны. Это примерно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равно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массе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танка </a:t>
            </a:r>
            <a:r>
              <a:rPr lang="ru-RU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Т-34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08" y="1574161"/>
            <a:ext cx="3543264" cy="495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284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2337048"/>
          </a:xfrm>
        </p:spPr>
        <p:txBody>
          <a:bodyPr>
            <a:normAutofit/>
          </a:bodyPr>
          <a:lstStyle/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Битва на Чудском озере вошла в историю как образец военной тактики и стратегии.</a:t>
            </a:r>
          </a:p>
          <a:p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 битва - образец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военного мастерства, русской смекалки и мужества русских воинов, защитников нашей Родины.</a:t>
            </a:r>
          </a:p>
          <a:p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8" y="1556792"/>
            <a:ext cx="8621944" cy="5145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200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Святой Александр Невский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248472" cy="6381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512281" y="2060848"/>
            <a:ext cx="4464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Святой князь Александр Невский канонизирован </a:t>
            </a:r>
          </a:p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Русской православной церковью в 1547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76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modelsculpt.org/attachments/main_425533_original-jpg.70419/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09155"/>
            <a:ext cx="4680520" cy="308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67519"/>
            <a:ext cx="5040560" cy="131937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Немецкие рыцари </a:t>
            </a:r>
            <a:r>
              <a:rPr lang="en-US" sz="3600" b="1" dirty="0" smtClean="0"/>
              <a:t>XIII </a:t>
            </a:r>
            <a:r>
              <a:rPr lang="ru-RU" sz="3600" b="1" dirty="0" smtClean="0"/>
              <a:t>века</a:t>
            </a:r>
            <a:endParaRPr lang="ru-RU" sz="3600" b="1" dirty="0"/>
          </a:p>
        </p:txBody>
      </p:sp>
      <p:pic>
        <p:nvPicPr>
          <p:cNvPr id="1026" name="Picture 2" descr="http://www.modelsculpt.org/attachments/templars_desert-copy-968x586-jpg.70415/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r="3580" b="6766"/>
          <a:stretch/>
        </p:blipFill>
        <p:spPr bwMode="auto">
          <a:xfrm>
            <a:off x="4211960" y="3645024"/>
            <a:ext cx="4608512" cy="297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modelsculpt.org/attachments/bb89a03d21f4fadaf37bfd49da272757-jpg.70416/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3" r="3226" b="3414"/>
          <a:stretch/>
        </p:blipFill>
        <p:spPr bwMode="auto">
          <a:xfrm>
            <a:off x="5780298" y="404664"/>
            <a:ext cx="2160240" cy="30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669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1185" y="332656"/>
            <a:ext cx="8229600" cy="67890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Невская битва со шведами</a:t>
            </a:r>
            <a:endParaRPr lang="ru-RU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55" y="1196752"/>
            <a:ext cx="8583225" cy="5367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29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352928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06009"/>
            <a:ext cx="8229600" cy="1548408"/>
          </a:xfrm>
        </p:spPr>
        <p:txBody>
          <a:bodyPr>
            <a:noAutofit/>
          </a:bodyPr>
          <a:lstStyle/>
          <a:p>
            <a:pPr algn="ctr"/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победу </a:t>
            </a:r>
            <a: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реке Неве, одержанную 15 июля 1240 года, народ </a:t>
            </a:r>
            <a:r>
              <a:rPr lang="ru-RU" sz="3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назвал князя  Александра </a:t>
            </a:r>
            <a:r>
              <a:rPr lang="ru-RU" sz="3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Невским</a:t>
            </a:r>
            <a:r>
              <a:rPr lang="ru-RU" sz="3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112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869" y="3140968"/>
            <a:ext cx="5562864" cy="3302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894410" y="988351"/>
            <a:ext cx="3816039" cy="144016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Великий Новгород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XIII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веке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5893"/>
            <a:ext cx="4464496" cy="3309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971" b="19751"/>
          <a:stretch/>
        </p:blipFill>
        <p:spPr>
          <a:xfrm>
            <a:off x="359371" y="4365104"/>
            <a:ext cx="2806573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9552" y="5864510"/>
            <a:ext cx="22788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Александр Невский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32520"/>
            <a:ext cx="8229600" cy="7509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Направление агрессии с запада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ds02.infourok.ru/uploads/ex/0273/00064402-bda2fe06/img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8349" r="9838" b="8652"/>
          <a:stretch/>
        </p:blipFill>
        <p:spPr bwMode="auto">
          <a:xfrm>
            <a:off x="1043608" y="1524000"/>
            <a:ext cx="705678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9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236" b="7259"/>
          <a:stretch/>
        </p:blipFill>
        <p:spPr>
          <a:xfrm>
            <a:off x="827584" y="116632"/>
            <a:ext cx="7005597" cy="5352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683568" y="5589240"/>
            <a:ext cx="76328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Ливонские рыцари </a:t>
            </a:r>
            <a:r>
              <a:rPr lang="ru-RU" sz="20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вторглись в Новгородские </a:t>
            </a:r>
            <a:r>
              <a:rPr lang="ru-RU" sz="20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земли и 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захватили города Изборск и Псков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90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60" y="908720"/>
            <a:ext cx="8567220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Изборск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31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939</TotalTime>
  <Words>209</Words>
  <Application>Microsoft Office PowerPoint</Application>
  <PresentationFormat>Экран (4:3)</PresentationFormat>
  <Paragraphs>40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Georgia</vt:lpstr>
      <vt:lpstr>Wingdings 2</vt:lpstr>
      <vt:lpstr>Бумажная</vt:lpstr>
      <vt:lpstr>Ледовое побоище</vt:lpstr>
      <vt:lpstr>Александр  Невский</vt:lpstr>
      <vt:lpstr>Немецкие рыцари XIII века</vt:lpstr>
      <vt:lpstr>Невская битва со шведами</vt:lpstr>
      <vt:lpstr>За победу на реке Неве, одержанную 15 июля 1240 года, народ назвал князя  Александра Невским.</vt:lpstr>
      <vt:lpstr>Великий Новгород  в XIII веке</vt:lpstr>
      <vt:lpstr>Направление агрессии с запада</vt:lpstr>
      <vt:lpstr>Презентация PowerPoint</vt:lpstr>
      <vt:lpstr>Изборск</vt:lpstr>
      <vt:lpstr>Презентация PowerPoint</vt:lpstr>
      <vt:lpstr>Псков</vt:lpstr>
      <vt:lpstr>Презентация PowerPoint</vt:lpstr>
      <vt:lpstr>Крепость в Копорье</vt:lpstr>
      <vt:lpstr>Разведка Домаша и Кербета</vt:lpstr>
      <vt:lpstr>Битва на Чудском озере Построение войск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Разгром  немецких  рыцарей на льду Чудского озера </vt:lpstr>
      <vt:lpstr>Вес  человека в средневековых доспехах, с оружием, и коня, на котором он сидит составляет 600 килограммов  Вес 40 всадников составляет —  24 тонны. Это примерно  равно  массе танка Т-34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Ледовое побоище</dc:title>
  <dc:creator>Матрос</dc:creator>
  <cp:lastModifiedBy>Брайловская </cp:lastModifiedBy>
  <cp:revision>80</cp:revision>
  <dcterms:created xsi:type="dcterms:W3CDTF">2013-11-11T11:01:23Z</dcterms:created>
  <dcterms:modified xsi:type="dcterms:W3CDTF">2021-01-15T10:24:02Z</dcterms:modified>
</cp:coreProperties>
</file>